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3"/>
  </p:notesMasterIdLst>
  <p:handoutMasterIdLst>
    <p:handoutMasterId r:id="rId14"/>
  </p:handoutMasterIdLst>
  <p:sldIdLst>
    <p:sldId id="279" r:id="rId2"/>
    <p:sldId id="267" r:id="rId3"/>
    <p:sldId id="277" r:id="rId4"/>
    <p:sldId id="264" r:id="rId5"/>
    <p:sldId id="273" r:id="rId6"/>
    <p:sldId id="274" r:id="rId7"/>
    <p:sldId id="269" r:id="rId8"/>
    <p:sldId id="278" r:id="rId9"/>
    <p:sldId id="272" r:id="rId10"/>
    <p:sldId id="271"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276C"/>
    <a:srgbClr val="FFA300"/>
    <a:srgbClr val="2DB5B2"/>
    <a:srgbClr val="009999"/>
    <a:srgbClr val="30C1BE"/>
    <a:srgbClr val="33CCCC"/>
    <a:srgbClr val="990000"/>
    <a:srgbClr val="9D9D9D"/>
    <a:srgbClr val="660033"/>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5C4A8-AE71-4D64-9A40-2CABD42612FA}" v="3" dt="2024-03-07T16:14:10.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4673"/>
  </p:normalViewPr>
  <p:slideViewPr>
    <p:cSldViewPr snapToGrid="0" snapToObjects="1">
      <p:cViewPr varScale="1">
        <p:scale>
          <a:sx n="68" d="100"/>
          <a:sy n="68" d="100"/>
        </p:scale>
        <p:origin x="624" y="60"/>
      </p:cViewPr>
      <p:guideLst/>
    </p:cSldViewPr>
  </p:slideViewPr>
  <p:notesTextViewPr>
    <p:cViewPr>
      <p:scale>
        <a:sx n="1" d="1"/>
        <a:sy n="1" d="1"/>
      </p:scale>
      <p:origin x="0" y="0"/>
    </p:cViewPr>
  </p:notesTextViewPr>
  <p:notesViewPr>
    <p:cSldViewPr snapToGrid="0" snapToObjects="1">
      <p:cViewPr varScale="1">
        <p:scale>
          <a:sx n="85" d="100"/>
          <a:sy n="85" d="100"/>
        </p:scale>
        <p:origin x="387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AMILLO OCAMPO Ana Maria" userId="40dbe28c-f516-4db5-b348-fedd8790902a" providerId="ADAL" clId="{9745C4A8-AE71-4D64-9A40-2CABD42612FA}"/>
    <pc:docChg chg="undo custSel modSld">
      <pc:chgData name="JARAMILLO OCAMPO Ana Maria" userId="40dbe28c-f516-4db5-b348-fedd8790902a" providerId="ADAL" clId="{9745C4A8-AE71-4D64-9A40-2CABD42612FA}" dt="2024-03-07T16:14:10.484" v="234"/>
      <pc:docMkLst>
        <pc:docMk/>
      </pc:docMkLst>
      <pc:sldChg chg="addSp delSp modSp mod">
        <pc:chgData name="JARAMILLO OCAMPO Ana Maria" userId="40dbe28c-f516-4db5-b348-fedd8790902a" providerId="ADAL" clId="{9745C4A8-AE71-4D64-9A40-2CABD42612FA}" dt="2024-03-07T16:14:07.288" v="232" actId="21"/>
        <pc:sldMkLst>
          <pc:docMk/>
          <pc:sldMk cId="1651717167" sldId="264"/>
        </pc:sldMkLst>
        <pc:spChg chg="mod">
          <ac:chgData name="JARAMILLO OCAMPO Ana Maria" userId="40dbe28c-f516-4db5-b348-fedd8790902a" providerId="ADAL" clId="{9745C4A8-AE71-4D64-9A40-2CABD42612FA}" dt="2024-03-07T16:09:10.697" v="202" actId="207"/>
          <ac:spMkLst>
            <pc:docMk/>
            <pc:sldMk cId="1651717167" sldId="264"/>
            <ac:spMk id="2" creationId="{00000000-0000-0000-0000-000000000000}"/>
          </ac:spMkLst>
        </pc:spChg>
        <pc:spChg chg="del">
          <ac:chgData name="JARAMILLO OCAMPO Ana Maria" userId="40dbe28c-f516-4db5-b348-fedd8790902a" providerId="ADAL" clId="{9745C4A8-AE71-4D64-9A40-2CABD42612FA}" dt="2024-03-07T16:07:52.148" v="131" actId="478"/>
          <ac:spMkLst>
            <pc:docMk/>
            <pc:sldMk cId="1651717167" sldId="264"/>
            <ac:spMk id="3" creationId="{00000000-0000-0000-0000-000000000000}"/>
          </ac:spMkLst>
        </pc:spChg>
        <pc:spChg chg="add del mod">
          <ac:chgData name="JARAMILLO OCAMPO Ana Maria" userId="40dbe28c-f516-4db5-b348-fedd8790902a" providerId="ADAL" clId="{9745C4A8-AE71-4D64-9A40-2CABD42612FA}" dt="2024-03-07T16:08:37.232" v="189" actId="313"/>
          <ac:spMkLst>
            <pc:docMk/>
            <pc:sldMk cId="1651717167" sldId="264"/>
            <ac:spMk id="5" creationId="{A06B519D-8BE0-0C01-0B87-6F4906842F89}"/>
          </ac:spMkLst>
        </pc:spChg>
        <pc:picChg chg="add del mod">
          <ac:chgData name="JARAMILLO OCAMPO Ana Maria" userId="40dbe28c-f516-4db5-b348-fedd8790902a" providerId="ADAL" clId="{9745C4A8-AE71-4D64-9A40-2CABD42612FA}" dt="2024-03-07T16:14:07.288" v="232" actId="21"/>
          <ac:picMkLst>
            <pc:docMk/>
            <pc:sldMk cId="1651717167" sldId="264"/>
            <ac:picMk id="8" creationId="{56EA79E2-FD43-3A54-0CC4-7F3CEAE78D0F}"/>
          </ac:picMkLst>
        </pc:picChg>
      </pc:sldChg>
      <pc:sldChg chg="addSp delSp modSp mod">
        <pc:chgData name="JARAMILLO OCAMPO Ana Maria" userId="40dbe28c-f516-4db5-b348-fedd8790902a" providerId="ADAL" clId="{9745C4A8-AE71-4D64-9A40-2CABD42612FA}" dt="2024-03-07T16:14:10.484" v="234"/>
        <pc:sldMkLst>
          <pc:docMk/>
          <pc:sldMk cId="3654554821" sldId="273"/>
        </pc:sldMkLst>
        <pc:spChg chg="add del mod">
          <ac:chgData name="JARAMILLO OCAMPO Ana Maria" userId="40dbe28c-f516-4db5-b348-fedd8790902a" providerId="ADAL" clId="{9745C4A8-AE71-4D64-9A40-2CABD42612FA}" dt="2024-03-07T16:13:22.426" v="220" actId="14100"/>
          <ac:spMkLst>
            <pc:docMk/>
            <pc:sldMk cId="3654554821" sldId="273"/>
            <ac:spMk id="2" creationId="{00000000-0000-0000-0000-000000000000}"/>
          </ac:spMkLst>
        </pc:spChg>
        <pc:spChg chg="del">
          <ac:chgData name="JARAMILLO OCAMPO Ana Maria" userId="40dbe28c-f516-4db5-b348-fedd8790902a" providerId="ADAL" clId="{9745C4A8-AE71-4D64-9A40-2CABD42612FA}" dt="2024-03-07T16:12:50.707" v="211" actId="478"/>
          <ac:spMkLst>
            <pc:docMk/>
            <pc:sldMk cId="3654554821" sldId="273"/>
            <ac:spMk id="3" creationId="{00000000-0000-0000-0000-000000000000}"/>
          </ac:spMkLst>
        </pc:spChg>
        <pc:picChg chg="add mod ord">
          <ac:chgData name="JARAMILLO OCAMPO Ana Maria" userId="40dbe28c-f516-4db5-b348-fedd8790902a" providerId="ADAL" clId="{9745C4A8-AE71-4D64-9A40-2CABD42612FA}" dt="2024-03-07T16:13:42.106" v="225" actId="1076"/>
          <ac:picMkLst>
            <pc:docMk/>
            <pc:sldMk cId="3654554821" sldId="273"/>
            <ac:picMk id="5" creationId="{12DD64B5-C345-DB02-B83A-460E5190ACD0}"/>
          </ac:picMkLst>
        </pc:picChg>
        <pc:picChg chg="add del mod">
          <ac:chgData name="JARAMILLO OCAMPO Ana Maria" userId="40dbe28c-f516-4db5-b348-fedd8790902a" providerId="ADAL" clId="{9745C4A8-AE71-4D64-9A40-2CABD42612FA}" dt="2024-03-07T16:14:10.260" v="233" actId="478"/>
          <ac:picMkLst>
            <pc:docMk/>
            <pc:sldMk cId="3654554821" sldId="273"/>
            <ac:picMk id="7" creationId="{85585EB3-2DF3-6440-7DF5-71853473A8D4}"/>
          </ac:picMkLst>
        </pc:picChg>
        <pc:picChg chg="add mod">
          <ac:chgData name="JARAMILLO OCAMPO Ana Maria" userId="40dbe28c-f516-4db5-b348-fedd8790902a" providerId="ADAL" clId="{9745C4A8-AE71-4D64-9A40-2CABD42612FA}" dt="2024-03-07T16:14:10.484" v="234"/>
          <ac:picMkLst>
            <pc:docMk/>
            <pc:sldMk cId="3654554821" sldId="273"/>
            <ac:picMk id="8" creationId="{56EA79E2-FD43-3A54-0CC4-7F3CEAE78D0F}"/>
          </ac:picMkLst>
        </pc:picChg>
      </pc:sldChg>
      <pc:sldChg chg="modSp mod">
        <pc:chgData name="JARAMILLO OCAMPO Ana Maria" userId="40dbe28c-f516-4db5-b348-fedd8790902a" providerId="ADAL" clId="{9745C4A8-AE71-4D64-9A40-2CABD42612FA}" dt="2024-03-07T16:09:07.376" v="201" actId="207"/>
        <pc:sldMkLst>
          <pc:docMk/>
          <pc:sldMk cId="604378245" sldId="277"/>
        </pc:sldMkLst>
        <pc:spChg chg="mod">
          <ac:chgData name="JARAMILLO OCAMPO Ana Maria" userId="40dbe28c-f516-4db5-b348-fedd8790902a" providerId="ADAL" clId="{9745C4A8-AE71-4D64-9A40-2CABD42612FA}" dt="2024-03-07T16:09:07.376" v="201" actId="207"/>
          <ac:spMkLst>
            <pc:docMk/>
            <pc:sldMk cId="604378245" sldId="277"/>
            <ac:spMk id="2" creationId="{00000000-0000-0000-0000-000000000000}"/>
          </ac:spMkLst>
        </pc:spChg>
      </pc:sldChg>
      <pc:sldChg chg="modSp mod">
        <pc:chgData name="JARAMILLO OCAMPO Ana Maria" userId="40dbe28c-f516-4db5-b348-fedd8790902a" providerId="ADAL" clId="{9745C4A8-AE71-4D64-9A40-2CABD42612FA}" dt="2024-03-07T16:04:27.533" v="127" actId="1076"/>
        <pc:sldMkLst>
          <pc:docMk/>
          <pc:sldMk cId="1280087554" sldId="279"/>
        </pc:sldMkLst>
        <pc:spChg chg="mod">
          <ac:chgData name="JARAMILLO OCAMPO Ana Maria" userId="40dbe28c-f516-4db5-b348-fedd8790902a" providerId="ADAL" clId="{9745C4A8-AE71-4D64-9A40-2CABD42612FA}" dt="2024-03-07T16:02:48.360" v="0" actId="207"/>
          <ac:spMkLst>
            <pc:docMk/>
            <pc:sldMk cId="1280087554" sldId="279"/>
            <ac:spMk id="2" creationId="{00000000-0000-0000-0000-000000000000}"/>
          </ac:spMkLst>
        </pc:spChg>
        <pc:spChg chg="mod">
          <ac:chgData name="JARAMILLO OCAMPO Ana Maria" userId="40dbe28c-f516-4db5-b348-fedd8790902a" providerId="ADAL" clId="{9745C4A8-AE71-4D64-9A40-2CABD42612FA}" dt="2024-03-07T16:04:21.426" v="125" actId="20577"/>
          <ac:spMkLst>
            <pc:docMk/>
            <pc:sldMk cId="1280087554" sldId="279"/>
            <ac:spMk id="3" creationId="{00000000-0000-0000-0000-000000000000}"/>
          </ac:spMkLst>
        </pc:spChg>
        <pc:spChg chg="mod">
          <ac:chgData name="JARAMILLO OCAMPO Ana Maria" userId="40dbe28c-f516-4db5-b348-fedd8790902a" providerId="ADAL" clId="{9745C4A8-AE71-4D64-9A40-2CABD42612FA}" dt="2024-03-07T16:04:10.630" v="103" actId="1076"/>
          <ac:spMkLst>
            <pc:docMk/>
            <pc:sldMk cId="1280087554" sldId="279"/>
            <ac:spMk id="4" creationId="{00000000-0000-0000-0000-000000000000}"/>
          </ac:spMkLst>
        </pc:spChg>
        <pc:spChg chg="mod">
          <ac:chgData name="JARAMILLO OCAMPO Ana Maria" userId="40dbe28c-f516-4db5-b348-fedd8790902a" providerId="ADAL" clId="{9745C4A8-AE71-4D64-9A40-2CABD42612FA}" dt="2024-03-07T16:04:27.533" v="127" actId="1076"/>
          <ac:spMkLst>
            <pc:docMk/>
            <pc:sldMk cId="1280087554" sldId="279"/>
            <ac:spMk id="5" creationId="{8B6D8627-D90A-4CA8-BE9F-FB2F8AC93BB5}"/>
          </ac:spMkLst>
        </pc:spChg>
      </pc:sldChg>
    </pc:docChg>
  </pc:docChgLst>
  <pc:docChgLst>
    <pc:chgData name="JARAMILLO OCAMPO Ana Maria" userId="40dbe28c-f516-4db5-b348-fedd8790902a" providerId="ADAL" clId="{A5CEB3AB-168C-4ACA-B1EE-B00698DD91FB}"/>
    <pc:docChg chg="modSld sldOrd">
      <pc:chgData name="JARAMILLO OCAMPO Ana Maria" userId="40dbe28c-f516-4db5-b348-fedd8790902a" providerId="ADAL" clId="{A5CEB3AB-168C-4ACA-B1EE-B00698DD91FB}" dt="2024-02-29T09:26:23.123" v="11" actId="1076"/>
      <pc:docMkLst>
        <pc:docMk/>
      </pc:docMkLst>
      <pc:sldChg chg="addSp modSp ord">
        <pc:chgData name="JARAMILLO OCAMPO Ana Maria" userId="40dbe28c-f516-4db5-b348-fedd8790902a" providerId="ADAL" clId="{A5CEB3AB-168C-4ACA-B1EE-B00698DD91FB}" dt="2024-02-29T09:26:23.123" v="11" actId="1076"/>
        <pc:sldMkLst>
          <pc:docMk/>
          <pc:sldMk cId="604378245" sldId="277"/>
        </pc:sldMkLst>
        <pc:spChg chg="mod">
          <ac:chgData name="JARAMILLO OCAMPO Ana Maria" userId="40dbe28c-f516-4db5-b348-fedd8790902a" providerId="ADAL" clId="{A5CEB3AB-168C-4ACA-B1EE-B00698DD91FB}" dt="2024-02-29T09:19:16.237" v="6" actId="1076"/>
          <ac:spMkLst>
            <pc:docMk/>
            <pc:sldMk cId="604378245" sldId="277"/>
            <ac:spMk id="3" creationId="{00000000-0000-0000-0000-000000000000}"/>
          </ac:spMkLst>
        </pc:spChg>
        <pc:picChg chg="add mod">
          <ac:chgData name="JARAMILLO OCAMPO Ana Maria" userId="40dbe28c-f516-4db5-b348-fedd8790902a" providerId="ADAL" clId="{A5CEB3AB-168C-4ACA-B1EE-B00698DD91FB}" dt="2024-02-29T09:26:23.123" v="11" actId="1076"/>
          <ac:picMkLst>
            <pc:docMk/>
            <pc:sldMk cId="604378245" sldId="277"/>
            <ac:picMk id="1026" creationId="{A963B006-8B8C-4D0F-BB5A-0EF48F3788B3}"/>
          </ac:picMkLst>
        </pc:picChg>
      </pc:sldChg>
      <pc:sldChg chg="addSp modSp">
        <pc:chgData name="JARAMILLO OCAMPO Ana Maria" userId="40dbe28c-f516-4db5-b348-fedd8790902a" providerId="ADAL" clId="{A5CEB3AB-168C-4ACA-B1EE-B00698DD91FB}" dt="2024-02-29T09:18:09.209" v="3"/>
        <pc:sldMkLst>
          <pc:docMk/>
          <pc:sldMk cId="860299778" sldId="278"/>
        </pc:sldMkLst>
        <pc:spChg chg="add mod">
          <ac:chgData name="JARAMILLO OCAMPO Ana Maria" userId="40dbe28c-f516-4db5-b348-fedd8790902a" providerId="ADAL" clId="{A5CEB3AB-168C-4ACA-B1EE-B00698DD91FB}" dt="2024-02-29T09:18:09.209" v="3"/>
          <ac:spMkLst>
            <pc:docMk/>
            <pc:sldMk cId="860299778" sldId="278"/>
            <ac:spMk id="4" creationId="{29464A16-715D-4E7A-BC9C-4D8D8D9A50EC}"/>
          </ac:spMkLst>
        </pc:spChg>
        <pc:spChg chg="add mod">
          <ac:chgData name="JARAMILLO OCAMPO Ana Maria" userId="40dbe28c-f516-4db5-b348-fedd8790902a" providerId="ADAL" clId="{A5CEB3AB-168C-4ACA-B1EE-B00698DD91FB}" dt="2024-02-29T09:18:09.209" v="3"/>
          <ac:spMkLst>
            <pc:docMk/>
            <pc:sldMk cId="860299778" sldId="278"/>
            <ac:spMk id="5" creationId="{612008E9-9F43-44CF-B669-12FF58DA5AC1}"/>
          </ac:spMkLst>
        </pc:spChg>
      </pc:sldChg>
      <pc:sldChg chg="addSp modSp">
        <pc:chgData name="JARAMILLO OCAMPO Ana Maria" userId="40dbe28c-f516-4db5-b348-fedd8790902a" providerId="ADAL" clId="{A5CEB3AB-168C-4ACA-B1EE-B00698DD91FB}" dt="2024-02-29T08:00:21.803" v="2"/>
        <pc:sldMkLst>
          <pc:docMk/>
          <pc:sldMk cId="1280087554" sldId="279"/>
        </pc:sldMkLst>
        <pc:spChg chg="add mod">
          <ac:chgData name="JARAMILLO OCAMPO Ana Maria" userId="40dbe28c-f516-4db5-b348-fedd8790902a" providerId="ADAL" clId="{A5CEB3AB-168C-4ACA-B1EE-B00698DD91FB}" dt="2024-02-29T08:00:21.803" v="2"/>
          <ac:spMkLst>
            <pc:docMk/>
            <pc:sldMk cId="1280087554" sldId="279"/>
            <ac:spMk id="5" creationId="{8B6D8627-D90A-4CA8-BE9F-FB2F8AC93B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2EB5EA-4568-4144-9D4A-55A184510DCF}" type="datetimeFigureOut">
              <a:rPr lang="fr-FR" smtClean="0"/>
              <a:t>07/03/2024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103F74-0D94-494E-89F1-22FF88A26C9F}" type="slidenum">
              <a:rPr lang="fr-FR" smtClean="0"/>
              <a:t>‹Nº›</a:t>
            </a:fld>
            <a:endParaRPr lang="fr-FR"/>
          </a:p>
        </p:txBody>
      </p:sp>
    </p:spTree>
    <p:extLst>
      <p:ext uri="{BB962C8B-B14F-4D97-AF65-F5344CB8AC3E}">
        <p14:creationId xmlns:p14="http://schemas.microsoft.com/office/powerpoint/2010/main" val="87771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5CFE9-9F99-4114-B0F9-7FA42898AD5B}" type="datetimeFigureOut">
              <a:rPr lang="fr-FR" smtClean="0"/>
              <a:t>07/03/2024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DBED7-5FDD-45AC-B77B-DE79C8ED6F4F}" type="slidenum">
              <a:rPr lang="fr-FR" smtClean="0"/>
              <a:t>‹Nº›</a:t>
            </a:fld>
            <a:endParaRPr lang="fr-FR"/>
          </a:p>
        </p:txBody>
      </p:sp>
    </p:spTree>
    <p:extLst>
      <p:ext uri="{BB962C8B-B14F-4D97-AF65-F5344CB8AC3E}">
        <p14:creationId xmlns:p14="http://schemas.microsoft.com/office/powerpoint/2010/main" val="3951996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sposition première pag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6267450" y="4847269"/>
            <a:ext cx="544987" cy="90733"/>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Espace réservé du texte 9"/>
          <p:cNvSpPr>
            <a:spLocks noGrp="1"/>
          </p:cNvSpPr>
          <p:nvPr>
            <p:ph type="body" sz="quarter" idx="10" hasCustomPrompt="1"/>
          </p:nvPr>
        </p:nvSpPr>
        <p:spPr>
          <a:xfrm>
            <a:off x="6241176" y="3579622"/>
            <a:ext cx="5553660" cy="1256209"/>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Titre intercalaire</a:t>
            </a:r>
          </a:p>
        </p:txBody>
      </p:sp>
      <p:sp>
        <p:nvSpPr>
          <p:cNvPr id="12" name="Espace réservé du texte 11"/>
          <p:cNvSpPr>
            <a:spLocks noGrp="1"/>
          </p:cNvSpPr>
          <p:nvPr>
            <p:ph type="body" sz="quarter" idx="11" hasCustomPrompt="1"/>
          </p:nvPr>
        </p:nvSpPr>
        <p:spPr>
          <a:xfrm>
            <a:off x="6241179" y="5167164"/>
            <a:ext cx="5553657" cy="714678"/>
          </a:xfrm>
        </p:spPr>
        <p:txBody>
          <a:bodyPr/>
          <a:lstStyle>
            <a:lvl1pPr marL="0" indent="0">
              <a:buNone/>
              <a:defRPr sz="1400">
                <a:solidFill>
                  <a:srgbClr val="80276C"/>
                </a:solidFill>
                <a:latin typeface="Verdana" panose="020B0604030504040204" pitchFamily="34" charset="0"/>
                <a:ea typeface="Verdana" panose="020B0604030504040204" pitchFamily="34" charset="0"/>
              </a:defRPr>
            </a:lvl1pPr>
          </a:lstStyle>
          <a:p>
            <a:pPr lvl="0"/>
            <a:r>
              <a:rPr lang="fr-FR" dirty="0"/>
              <a:t>Sous-titre Texte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9"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2628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intercalaire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hasCustomPrompt="1"/>
          </p:nvPr>
        </p:nvSpPr>
        <p:spPr>
          <a:xfrm>
            <a:off x="6155473" y="3947090"/>
            <a:ext cx="5178572" cy="1455828"/>
          </a:xfrm>
        </p:spPr>
        <p:txBody>
          <a:bodyPr>
            <a:normAutofit/>
          </a:bodyPr>
          <a:lstStyle>
            <a:lvl1pPr>
              <a:defRPr sz="3200">
                <a:solidFill>
                  <a:srgbClr val="80276C"/>
                </a:solidFill>
                <a:latin typeface="Verdana" panose="020B0604030504040204" pitchFamily="34" charset="0"/>
                <a:ea typeface="Verdana" panose="020B0604030504040204" pitchFamily="34" charset="0"/>
              </a:defRPr>
            </a:lvl1pPr>
          </a:lstStyle>
          <a:p>
            <a:r>
              <a:rPr lang="fr-FR" dirty="0"/>
              <a:t>Cliquez et </a:t>
            </a:r>
            <a:br>
              <a:rPr lang="fr-FR" dirty="0"/>
            </a:br>
            <a:r>
              <a:rPr lang="fr-FR" dirty="0"/>
              <a:t>modifiez le titre</a:t>
            </a:r>
          </a:p>
        </p:txBody>
      </p:sp>
      <p:sp>
        <p:nvSpPr>
          <p:cNvPr id="4" name="Rectangle 3"/>
          <p:cNvSpPr/>
          <p:nvPr userDrawn="1"/>
        </p:nvSpPr>
        <p:spPr>
          <a:xfrm>
            <a:off x="6267450" y="5402919"/>
            <a:ext cx="404283" cy="75015"/>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80276C"/>
              </a:solidFill>
            </a:endParaRPr>
          </a:p>
        </p:txBody>
      </p:sp>
      <p:sp>
        <p:nvSpPr>
          <p:cNvPr id="6" name="Parallélogramme 2"/>
          <p:cNvSpPr>
            <a:spLocks/>
          </p:cNvSpPr>
          <p:nvPr userDrawn="1"/>
        </p:nvSpPr>
        <p:spPr>
          <a:xfrm>
            <a:off x="997527" y="0"/>
            <a:ext cx="6958059" cy="6187860"/>
          </a:xfrm>
          <a:custGeom>
            <a:avLst/>
            <a:gdLst>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2428659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2428659 h 5393532"/>
              <a:gd name="connsiteX0" fmla="*/ 0 w 4821382"/>
              <a:gd name="connsiteY0" fmla="*/ 2428659 h 6187860"/>
              <a:gd name="connsiteX1" fmla="*/ 1205346 w 4821382"/>
              <a:gd name="connsiteY1" fmla="*/ 0 h 6187860"/>
              <a:gd name="connsiteX2" fmla="*/ 4821382 w 4821382"/>
              <a:gd name="connsiteY2" fmla="*/ 0 h 6187860"/>
              <a:gd name="connsiteX3" fmla="*/ 1879601 w 4821382"/>
              <a:gd name="connsiteY3" fmla="*/ 6187860 h 6187860"/>
              <a:gd name="connsiteX4" fmla="*/ 0 w 4821382"/>
              <a:gd name="connsiteY4" fmla="*/ 2428659 h 6187860"/>
              <a:gd name="connsiteX0" fmla="*/ 0 w 5218545"/>
              <a:gd name="connsiteY0" fmla="*/ 2428659 h 6187860"/>
              <a:gd name="connsiteX1" fmla="*/ 1205346 w 5218545"/>
              <a:gd name="connsiteY1" fmla="*/ 0 h 6187860"/>
              <a:gd name="connsiteX2" fmla="*/ 5218545 w 5218545"/>
              <a:gd name="connsiteY2" fmla="*/ 0 h 6187860"/>
              <a:gd name="connsiteX3" fmla="*/ 1879601 w 5218545"/>
              <a:gd name="connsiteY3" fmla="*/ 6187860 h 6187860"/>
              <a:gd name="connsiteX4" fmla="*/ 0 w 5218545"/>
              <a:gd name="connsiteY4" fmla="*/ 2428659 h 6187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45" h="6187860">
                <a:moveTo>
                  <a:pt x="0" y="2428659"/>
                </a:moveTo>
                <a:lnTo>
                  <a:pt x="1205346" y="0"/>
                </a:lnTo>
                <a:lnTo>
                  <a:pt x="5218545" y="0"/>
                </a:lnTo>
                <a:lnTo>
                  <a:pt x="1879601" y="6187860"/>
                </a:lnTo>
                <a:lnTo>
                  <a:pt x="0" y="2428659"/>
                </a:lnTo>
                <a:close/>
              </a:path>
            </a:pathLst>
          </a:custGeom>
          <a:blipFill dpi="0" rotWithShape="1">
            <a:blip r:embed="rId3">
              <a:extLst>
                <a:ext uri="{28A0092B-C50C-407E-A947-70E740481C1C}">
                  <a14:useLocalDpi xmlns:a14="http://schemas.microsoft.com/office/drawing/2010/main" val="0"/>
                </a:ext>
              </a:extLst>
            </a:blip>
            <a:srcRect/>
            <a:stretch>
              <a:fillRect l="-39680" t="-614" r="-13466" b="5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fr-FR" sz="1800" dirty="0"/>
          </a:p>
        </p:txBody>
      </p:sp>
      <p:pic>
        <p:nvPicPr>
          <p:cNvPr id="7" name="Imag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9"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42827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on intercalair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163374" y="4289502"/>
            <a:ext cx="5091649" cy="989185"/>
          </a:xfrm>
        </p:spPr>
        <p:txBody>
          <a:bodyPr anchor="b">
            <a:normAutofit/>
          </a:bodyPr>
          <a:lstStyle>
            <a:lvl1pPr algn="l">
              <a:defRPr sz="3200">
                <a:solidFill>
                  <a:srgbClr val="FFA300"/>
                </a:solidFill>
                <a:latin typeface="Verdana" panose="020B0604030504040204" pitchFamily="34" charset="0"/>
                <a:ea typeface="Verdana" panose="020B0604030504040204" pitchFamily="34" charset="0"/>
              </a:defRPr>
            </a:lvl1pPr>
          </a:lstStyle>
          <a:p>
            <a:r>
              <a:rPr lang="fr-FR" dirty="0"/>
              <a:t>Cliquez et </a:t>
            </a:r>
            <a:br>
              <a:rPr lang="fr-FR" dirty="0"/>
            </a:br>
            <a:r>
              <a:rPr lang="fr-FR" dirty="0"/>
              <a:t>modifiez le titre</a:t>
            </a:r>
            <a:endParaRPr lang="en-US" dirty="0"/>
          </a:p>
        </p:txBody>
      </p:sp>
      <p:sp>
        <p:nvSpPr>
          <p:cNvPr id="5" name="Rectangle 4"/>
          <p:cNvSpPr/>
          <p:nvPr userDrawn="1"/>
        </p:nvSpPr>
        <p:spPr>
          <a:xfrm>
            <a:off x="6267450" y="5402919"/>
            <a:ext cx="404283" cy="7501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E2A31A"/>
              </a:solidFill>
            </a:endParaRPr>
          </a:p>
        </p:txBody>
      </p:sp>
      <p:sp>
        <p:nvSpPr>
          <p:cNvPr id="6" name="Rectangle 5"/>
          <p:cNvSpPr/>
          <p:nvPr userDrawn="1"/>
        </p:nvSpPr>
        <p:spPr>
          <a:xfrm>
            <a:off x="3899243" y="6425515"/>
            <a:ext cx="8292757" cy="321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Parallélogramme 2"/>
          <p:cNvSpPr>
            <a:spLocks/>
          </p:cNvSpPr>
          <p:nvPr userDrawn="1"/>
        </p:nvSpPr>
        <p:spPr>
          <a:xfrm>
            <a:off x="978492" y="10822"/>
            <a:ext cx="7100240" cy="6314303"/>
          </a:xfrm>
          <a:custGeom>
            <a:avLst/>
            <a:gdLst>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2428659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2428659 h 5393532"/>
              <a:gd name="connsiteX0" fmla="*/ 0 w 4821382"/>
              <a:gd name="connsiteY0" fmla="*/ 2428659 h 6187860"/>
              <a:gd name="connsiteX1" fmla="*/ 1205346 w 4821382"/>
              <a:gd name="connsiteY1" fmla="*/ 0 h 6187860"/>
              <a:gd name="connsiteX2" fmla="*/ 4821382 w 4821382"/>
              <a:gd name="connsiteY2" fmla="*/ 0 h 6187860"/>
              <a:gd name="connsiteX3" fmla="*/ 1879601 w 4821382"/>
              <a:gd name="connsiteY3" fmla="*/ 6187860 h 6187860"/>
              <a:gd name="connsiteX4" fmla="*/ 0 w 4821382"/>
              <a:gd name="connsiteY4" fmla="*/ 2428659 h 6187860"/>
              <a:gd name="connsiteX0" fmla="*/ 0 w 5218545"/>
              <a:gd name="connsiteY0" fmla="*/ 2428659 h 6187860"/>
              <a:gd name="connsiteX1" fmla="*/ 1205346 w 5218545"/>
              <a:gd name="connsiteY1" fmla="*/ 0 h 6187860"/>
              <a:gd name="connsiteX2" fmla="*/ 5218545 w 5218545"/>
              <a:gd name="connsiteY2" fmla="*/ 0 h 6187860"/>
              <a:gd name="connsiteX3" fmla="*/ 1879601 w 5218545"/>
              <a:gd name="connsiteY3" fmla="*/ 6187860 h 6187860"/>
              <a:gd name="connsiteX4" fmla="*/ 0 w 5218545"/>
              <a:gd name="connsiteY4" fmla="*/ 2428659 h 6187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45" h="6187860">
                <a:moveTo>
                  <a:pt x="0" y="2428659"/>
                </a:moveTo>
                <a:lnTo>
                  <a:pt x="1205346" y="0"/>
                </a:lnTo>
                <a:lnTo>
                  <a:pt x="5218545" y="0"/>
                </a:lnTo>
                <a:lnTo>
                  <a:pt x="1879601" y="6187860"/>
                </a:lnTo>
                <a:lnTo>
                  <a:pt x="0" y="2428659"/>
                </a:lnTo>
                <a:close/>
              </a:path>
            </a:pathLst>
          </a:custGeom>
          <a:blipFill dpi="0" rotWithShape="1">
            <a:blip r:embed="rId3" cstate="print">
              <a:extLst>
                <a:ext uri="{28A0092B-C50C-407E-A947-70E740481C1C}">
                  <a14:useLocalDpi xmlns:a14="http://schemas.microsoft.com/office/drawing/2010/main" val="0"/>
                </a:ext>
              </a:extLst>
            </a:blip>
            <a:srcRect/>
            <a:stretch>
              <a:fillRect l="-23687" r="-155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fr-FR" sz="1800" dirty="0"/>
          </a:p>
        </p:txBody>
      </p:sp>
      <p:pic>
        <p:nvPicPr>
          <p:cNvPr id="8" name="Imag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1"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790086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11" name="ZoneTexte 10"/>
          <p:cNvSpPr txBox="1"/>
          <p:nvPr userDrawn="1"/>
        </p:nvSpPr>
        <p:spPr>
          <a:xfrm>
            <a:off x="1391613" y="1366982"/>
            <a:ext cx="9716655" cy="3354765"/>
          </a:xfrm>
          <a:prstGeom prst="rect">
            <a:avLst/>
          </a:prstGeom>
          <a:noFill/>
        </p:spPr>
        <p:txBody>
          <a:bodyPr wrap="square" rtlCol="0">
            <a:spAutoFit/>
          </a:bodyPr>
          <a:lstStyle/>
          <a:p>
            <a:pPr algn="just"/>
            <a:r>
              <a:rPr lang="fr-FR" sz="2800" b="1" baseline="30000" dirty="0">
                <a:solidFill>
                  <a:srgbClr val="80276C"/>
                </a:solidFill>
                <a:latin typeface="Verdana" panose="020B0604030504040204" pitchFamily="34" charset="0"/>
                <a:ea typeface="Verdana" panose="020B0604030504040204" pitchFamily="34" charset="0"/>
              </a:rPr>
              <a:t>Titre 1</a:t>
            </a:r>
          </a:p>
          <a:p>
            <a:pPr algn="just"/>
            <a:endParaRPr lang="fr-FR" sz="1800" baseline="30000" dirty="0">
              <a:solidFill>
                <a:srgbClr val="80276C"/>
              </a:solidFill>
              <a:latin typeface="Verdana" panose="020B0604030504040204" pitchFamily="34" charset="0"/>
              <a:ea typeface="Verdana" panose="020B0604030504040204" pitchFamily="34" charset="0"/>
            </a:endParaRPr>
          </a:p>
          <a:p>
            <a:pPr algn="just"/>
            <a:r>
              <a:rPr lang="fr-FR" sz="1800" b="1" baseline="30000" dirty="0">
                <a:solidFill>
                  <a:srgbClr val="80276C"/>
                </a:solidFill>
                <a:latin typeface="Verdana" panose="020B0604030504040204" pitchFamily="34" charset="0"/>
                <a:ea typeface="Verdana" panose="020B0604030504040204" pitchFamily="34" charset="0"/>
              </a:rPr>
              <a:t>Ad </a:t>
            </a:r>
            <a:r>
              <a:rPr lang="fr-FR" sz="1800" b="1" baseline="30000" dirty="0" err="1">
                <a:solidFill>
                  <a:srgbClr val="80276C"/>
                </a:solidFill>
                <a:latin typeface="Verdana" panose="020B0604030504040204" pitchFamily="34" charset="0"/>
                <a:ea typeface="Verdana" panose="020B0604030504040204" pitchFamily="34" charset="0"/>
              </a:rPr>
              <a:t>eos</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sum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alitiunde</a:t>
            </a:r>
            <a:r>
              <a:rPr lang="fr-FR" sz="1800" b="1" baseline="30000" dirty="0">
                <a:solidFill>
                  <a:srgbClr val="80276C"/>
                </a:solidFill>
                <a:latin typeface="Verdana" panose="020B0604030504040204" pitchFamily="34" charset="0"/>
                <a:ea typeface="Verdana" panose="020B0604030504040204" pitchFamily="34" charset="0"/>
              </a:rPr>
              <a:t> as </a:t>
            </a:r>
            <a:r>
              <a:rPr lang="fr-FR" sz="1800" b="1" baseline="30000" dirty="0" err="1">
                <a:solidFill>
                  <a:srgbClr val="80276C"/>
                </a:solidFill>
                <a:latin typeface="Verdana" panose="020B0604030504040204" pitchFamily="34" charset="0"/>
                <a:ea typeface="Verdana" panose="020B0604030504040204" pitchFamily="34" charset="0"/>
              </a:rPr>
              <a:t>nulliti</a:t>
            </a:r>
            <a:r>
              <a:rPr lang="fr-FR" sz="1800" b="1" baseline="30000" dirty="0">
                <a:solidFill>
                  <a:srgbClr val="80276C"/>
                </a:solidFill>
                <a:latin typeface="Verdana" panose="020B0604030504040204" pitchFamily="34" charset="0"/>
                <a:ea typeface="Verdana" panose="020B0604030504040204" pitchFamily="34" charset="0"/>
              </a:rPr>
              <a:t> con </a:t>
            </a:r>
            <a:r>
              <a:rPr lang="fr-FR" sz="1800" b="1" baseline="30000" dirty="0" err="1">
                <a:solidFill>
                  <a:srgbClr val="80276C"/>
                </a:solidFill>
                <a:latin typeface="Verdana" panose="020B0604030504040204" pitchFamily="34" charset="0"/>
                <a:ea typeface="Verdana" panose="020B0604030504040204" pitchFamily="34" charset="0"/>
              </a:rPr>
              <a:t>etur</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Arundio</a:t>
            </a:r>
            <a:r>
              <a:rPr lang="fr-FR" sz="1800" b="1" baseline="30000" dirty="0">
                <a:solidFill>
                  <a:srgbClr val="80276C"/>
                </a:solidFill>
                <a:latin typeface="Verdana" panose="020B0604030504040204" pitchFamily="34" charset="0"/>
                <a:ea typeface="Verdana" panose="020B0604030504040204" pitchFamily="34" charset="0"/>
              </a:rPr>
              <a:t>. Lent </a:t>
            </a:r>
            <a:r>
              <a:rPr lang="fr-FR" sz="1800" b="1" baseline="30000" dirty="0" err="1">
                <a:solidFill>
                  <a:srgbClr val="80276C"/>
                </a:solidFill>
                <a:latin typeface="Verdana" panose="020B0604030504040204" pitchFamily="34" charset="0"/>
                <a:ea typeface="Verdana" panose="020B0604030504040204" pitchFamily="34" charset="0"/>
              </a:rPr>
              <a:t>quas</a:t>
            </a:r>
            <a:r>
              <a:rPr lang="fr-FR" sz="1800" b="1" baseline="30000" dirty="0">
                <a:solidFill>
                  <a:srgbClr val="80276C"/>
                </a:solidFill>
                <a:latin typeface="Verdana" panose="020B0604030504040204" pitchFamily="34" charset="0"/>
                <a:ea typeface="Verdana" panose="020B0604030504040204" pitchFamily="34" charset="0"/>
              </a:rPr>
              <a:t> et qui arum </a:t>
            </a:r>
            <a:r>
              <a:rPr lang="fr-FR" sz="1800" b="1" baseline="30000" dirty="0" err="1">
                <a:solidFill>
                  <a:srgbClr val="80276C"/>
                </a:solidFill>
                <a:latin typeface="Verdana" panose="020B0604030504040204" pitchFamily="34" charset="0"/>
                <a:ea typeface="Verdana" panose="020B0604030504040204" pitchFamily="34" charset="0"/>
              </a:rPr>
              <a:t>exerum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nonet</a:t>
            </a:r>
            <a:r>
              <a:rPr lang="fr-FR" sz="1800" b="1" baseline="30000" dirty="0">
                <a:solidFill>
                  <a:srgbClr val="80276C"/>
                </a:solidFill>
                <a:latin typeface="Verdana" panose="020B0604030504040204" pitchFamily="34" charset="0"/>
                <a:ea typeface="Verdana" panose="020B0604030504040204" pitchFamily="34" charset="0"/>
              </a:rPr>
              <a:t> mi, </a:t>
            </a:r>
            <a:r>
              <a:rPr lang="fr-FR" sz="1800" b="1" baseline="30000" dirty="0" err="1">
                <a:solidFill>
                  <a:srgbClr val="80276C"/>
                </a:solidFill>
                <a:latin typeface="Verdana" panose="020B0604030504040204" pitchFamily="34" charset="0"/>
                <a:ea typeface="Verdana" panose="020B0604030504040204" pitchFamily="34" charset="0"/>
              </a:rPr>
              <a:t>voluptaturio</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verit</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optat</a:t>
            </a:r>
            <a:r>
              <a:rPr lang="fr-FR" sz="1800" b="1" baseline="30000" dirty="0">
                <a:solidFill>
                  <a:srgbClr val="80276C"/>
                </a:solidFill>
                <a:latin typeface="Verdana" panose="020B0604030504040204" pitchFamily="34" charset="0"/>
                <a:ea typeface="Verdana" panose="020B0604030504040204" pitchFamily="34" charset="0"/>
              </a:rPr>
              <a:t> a </a:t>
            </a:r>
            <a:r>
              <a:rPr lang="fr-FR" sz="1800" b="1" baseline="30000" dirty="0" err="1">
                <a:solidFill>
                  <a:srgbClr val="80276C"/>
                </a:solidFill>
                <a:latin typeface="Verdana" panose="020B0604030504040204" pitchFamily="34" charset="0"/>
                <a:ea typeface="Verdana" panose="020B0604030504040204" pitchFamily="34" charset="0"/>
              </a:rPr>
              <a:t>doluptium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quam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facerferio</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cuptas</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aut</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labore</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molorer</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ibeatate</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odio</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Iti</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am</a:t>
            </a:r>
            <a:r>
              <a:rPr lang="fr-FR" sz="1800" b="1" baseline="30000" dirty="0">
                <a:solidFill>
                  <a:srgbClr val="80276C"/>
                </a:solidFill>
                <a:latin typeface="Verdana" panose="020B0604030504040204" pitchFamily="34" charset="0"/>
                <a:ea typeface="Verdana" panose="020B0604030504040204" pitchFamily="34" charset="0"/>
              </a:rPr>
              <a:t>, cum que non </a:t>
            </a:r>
            <a:r>
              <a:rPr lang="fr-FR" sz="1800" b="1" baseline="30000" dirty="0" err="1">
                <a:solidFill>
                  <a:srgbClr val="80276C"/>
                </a:solidFill>
                <a:latin typeface="Verdana" panose="020B0604030504040204" pitchFamily="34" charset="0"/>
                <a:ea typeface="Verdana" panose="020B0604030504040204" pitchFamily="34" charset="0"/>
              </a:rPr>
              <a:t>non</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essimporum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inctem</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suntinu</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llatianda</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incienis</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sit</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offictor</a:t>
            </a:r>
            <a:r>
              <a:rPr lang="fr-FR" sz="1800" b="1" baseline="30000" dirty="0">
                <a:solidFill>
                  <a:srgbClr val="80276C"/>
                </a:solidFill>
                <a:latin typeface="Verdana" panose="020B0604030504040204" pitchFamily="34" charset="0"/>
                <a:ea typeface="Verdana" panose="020B0604030504040204" pitchFamily="34" charset="0"/>
              </a:rPr>
              <a:t> </a:t>
            </a:r>
            <a:r>
              <a:rPr lang="fr-FR" sz="1800" b="1" baseline="30000" dirty="0" err="1">
                <a:solidFill>
                  <a:srgbClr val="80276C"/>
                </a:solidFill>
                <a:latin typeface="Verdana" panose="020B0604030504040204" pitchFamily="34" charset="0"/>
                <a:ea typeface="Verdana" panose="020B0604030504040204" pitchFamily="34" charset="0"/>
              </a:rPr>
              <a:t>aut</a:t>
            </a:r>
            <a:r>
              <a:rPr lang="fr-FR" sz="1800" b="1" baseline="30000" dirty="0">
                <a:solidFill>
                  <a:srgbClr val="80276C"/>
                </a:solidFill>
                <a:latin typeface="Verdana" panose="020B0604030504040204" pitchFamily="34" charset="0"/>
                <a:ea typeface="Verdana" panose="020B0604030504040204" pitchFamily="34" charset="0"/>
              </a:rPr>
              <a:t>.</a:t>
            </a:r>
          </a:p>
          <a:p>
            <a:pPr algn="just"/>
            <a:endParaRPr lang="fr-FR" sz="1800" baseline="30000" dirty="0">
              <a:solidFill>
                <a:srgbClr val="80276C"/>
              </a:solidFill>
              <a:latin typeface="Verdana" panose="020B0604030504040204" pitchFamily="34" charset="0"/>
              <a:ea typeface="Verdana" panose="020B0604030504040204" pitchFamily="34" charset="0"/>
            </a:endParaRPr>
          </a:p>
          <a:p>
            <a:pPr algn="just"/>
            <a:endParaRPr lang="fr-FR" sz="1800"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 non </a:t>
            </a:r>
            <a:r>
              <a:rPr lang="fr-FR" sz="1400" baseline="30000" dirty="0" err="1">
                <a:solidFill>
                  <a:srgbClr val="80276C"/>
                </a:solidFill>
                <a:latin typeface="Verdana" panose="020B0604030504040204" pitchFamily="34" charset="0"/>
                <a:ea typeface="Verdana" panose="020B0604030504040204" pitchFamily="34" charset="0"/>
              </a:rPr>
              <a:t>non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essimporum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suntinu</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llatianda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incienis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offictor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est ad </a:t>
            </a:r>
            <a:r>
              <a:rPr lang="fr-FR" sz="1400" baseline="30000" dirty="0" err="1">
                <a:solidFill>
                  <a:srgbClr val="80276C"/>
                </a:solidFill>
                <a:latin typeface="Verdana" panose="020B0604030504040204" pitchFamily="34" charset="0"/>
                <a:ea typeface="Verdana" panose="020B0604030504040204" pitchFamily="34" charset="0"/>
              </a:rPr>
              <a:t>quis</a:t>
            </a:r>
            <a:r>
              <a:rPr lang="fr-FR" sz="1400" baseline="30000" dirty="0">
                <a:solidFill>
                  <a:srgbClr val="80276C"/>
                </a:solidFill>
                <a:latin typeface="Verdana" panose="020B0604030504040204" pitchFamily="34" charset="0"/>
                <a:ea typeface="Verdana" panose="020B0604030504040204" pitchFamily="34" charset="0"/>
              </a:rPr>
              <a:t> vides ne </a:t>
            </a:r>
            <a:r>
              <a:rPr lang="fr-FR" sz="1400" baseline="30000" dirty="0" err="1">
                <a:solidFill>
                  <a:srgbClr val="80276C"/>
                </a:solidFill>
                <a:latin typeface="Verdana" panose="020B0604030504040204" pitchFamily="34" charset="0"/>
                <a:ea typeface="Verdana" panose="020B0604030504040204" pitchFamily="34" charset="0"/>
              </a:rPr>
              <a:t>nossit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quiam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accusda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cullant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untiatempe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exped</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nonsequiandi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conet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ipicide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llaboreicia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comnim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endite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nonecea</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enisti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volum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reptatiis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soloribus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iur</a:t>
            </a:r>
            <a:r>
              <a:rPr lang="fr-FR" sz="1400" baseline="30000" dirty="0">
                <a:solidFill>
                  <a:srgbClr val="80276C"/>
                </a:solidFill>
                <a:latin typeface="Verdana" panose="020B0604030504040204" pitchFamily="34" charset="0"/>
                <a:ea typeface="Verdana" panose="020B0604030504040204" pitchFamily="34" charset="0"/>
              </a:rPr>
              <a:t> a qui </a:t>
            </a:r>
            <a:r>
              <a:rPr lang="fr-FR" sz="1400" baseline="30000" dirty="0" err="1">
                <a:solidFill>
                  <a:srgbClr val="80276C"/>
                </a:solidFill>
                <a:latin typeface="Verdana" panose="020B0604030504040204" pitchFamily="34" charset="0"/>
                <a:ea typeface="Verdana" panose="020B0604030504040204" pitchFamily="34" charset="0"/>
              </a:rPr>
              <a:t>simusan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derunt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expera</a:t>
            </a:r>
            <a:r>
              <a:rPr lang="fr-FR" sz="1400" baseline="30000" dirty="0">
                <a:solidFill>
                  <a:srgbClr val="80276C"/>
                </a:solidFill>
                <a:latin typeface="Verdana" panose="020B0604030504040204" pitchFamily="34" charset="0"/>
                <a:ea typeface="Verdana" panose="020B0604030504040204" pitchFamily="34" charset="0"/>
              </a:rPr>
              <a:t> cum </a:t>
            </a:r>
            <a:r>
              <a:rPr lang="fr-FR" sz="1400" baseline="30000" dirty="0" err="1">
                <a:solidFill>
                  <a:srgbClr val="80276C"/>
                </a:solidFill>
                <a:latin typeface="Verdana" panose="020B0604030504040204" pitchFamily="34" charset="0"/>
                <a:ea typeface="Verdana" panose="020B0604030504040204" pitchFamily="34" charset="0"/>
              </a:rPr>
              <a:t>quiatiisquam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quodic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escil</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iducimin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nimaio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bero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ipsunti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dem</a:t>
            </a:r>
            <a:r>
              <a:rPr lang="fr-FR" sz="1400" baseline="30000" dirty="0">
                <a:solidFill>
                  <a:srgbClr val="80276C"/>
                </a:solidFill>
                <a:latin typeface="Verdana" panose="020B0604030504040204" pitchFamily="34" charset="0"/>
                <a:ea typeface="Verdana" panose="020B0604030504040204" pitchFamily="34" charset="0"/>
              </a:rPr>
              <a:t> la </a:t>
            </a:r>
            <a:r>
              <a:rPr lang="fr-FR" sz="1400" baseline="30000" dirty="0" err="1">
                <a:solidFill>
                  <a:srgbClr val="80276C"/>
                </a:solidFill>
                <a:latin typeface="Verdana" panose="020B0604030504040204" pitchFamily="34" charset="0"/>
                <a:ea typeface="Verdana" panose="020B0604030504040204" pitchFamily="34" charset="0"/>
              </a:rPr>
              <a:t>ipsandia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verorep</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erferit</a:t>
            </a:r>
            <a:endParaRPr lang="fr-FR" sz="1400"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que m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a:t>
            </a:r>
          </a:p>
          <a:p>
            <a:pPr algn="just"/>
            <a:endParaRPr lang="fr-FR" sz="1400" baseline="30000" dirty="0">
              <a:solidFill>
                <a:srgbClr val="80276C"/>
              </a:solidFill>
              <a:latin typeface="Verdana" panose="020B0604030504040204" pitchFamily="34" charset="0"/>
              <a:ea typeface="Verdana" panose="020B0604030504040204" pitchFamily="34" charset="0"/>
            </a:endParaRPr>
          </a:p>
        </p:txBody>
      </p:sp>
      <p:sp>
        <p:nvSpPr>
          <p:cNvPr id="3" name="Rectangle 2"/>
          <p:cNvSpPr/>
          <p:nvPr userDrawn="1"/>
        </p:nvSpPr>
        <p:spPr>
          <a:xfrm>
            <a:off x="-27710" y="5910957"/>
            <a:ext cx="2381027" cy="957435"/>
          </a:xfrm>
          <a:custGeom>
            <a:avLst/>
            <a:gdLst>
              <a:gd name="connsiteX0" fmla="*/ 0 w 2517290"/>
              <a:gd name="connsiteY0" fmla="*/ 0 h 946677"/>
              <a:gd name="connsiteX1" fmla="*/ 2517290 w 2517290"/>
              <a:gd name="connsiteY1" fmla="*/ 0 h 946677"/>
              <a:gd name="connsiteX2" fmla="*/ 2517290 w 2517290"/>
              <a:gd name="connsiteY2" fmla="*/ 946677 h 946677"/>
              <a:gd name="connsiteX3" fmla="*/ 0 w 2517290"/>
              <a:gd name="connsiteY3" fmla="*/ 946677 h 946677"/>
              <a:gd name="connsiteX4" fmla="*/ 0 w 2517290"/>
              <a:gd name="connsiteY4" fmla="*/ 0 h 946677"/>
              <a:gd name="connsiteX0" fmla="*/ 0 w 2517290"/>
              <a:gd name="connsiteY0" fmla="*/ 0 h 957435"/>
              <a:gd name="connsiteX1" fmla="*/ 2517290 w 2517290"/>
              <a:gd name="connsiteY1" fmla="*/ 0 h 957435"/>
              <a:gd name="connsiteX2" fmla="*/ 1183341 w 2517290"/>
              <a:gd name="connsiteY2" fmla="*/ 957435 h 957435"/>
              <a:gd name="connsiteX3" fmla="*/ 0 w 2517290"/>
              <a:gd name="connsiteY3" fmla="*/ 946677 h 957435"/>
              <a:gd name="connsiteX4" fmla="*/ 0 w 251729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0 w 1785770"/>
              <a:gd name="connsiteY3" fmla="*/ 946677 h 957435"/>
              <a:gd name="connsiteX4" fmla="*/ 0 w 178577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10391 w 1785770"/>
              <a:gd name="connsiteY3" fmla="*/ 946677 h 957435"/>
              <a:gd name="connsiteX4" fmla="*/ 0 w 1785770"/>
              <a:gd name="connsiteY4" fmla="*/ 0 h 9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70" h="957435">
                <a:moveTo>
                  <a:pt x="0" y="0"/>
                </a:moveTo>
                <a:lnTo>
                  <a:pt x="1785770" y="10758"/>
                </a:lnTo>
                <a:lnTo>
                  <a:pt x="1183341" y="957435"/>
                </a:lnTo>
                <a:lnTo>
                  <a:pt x="10391" y="946677"/>
                </a:lnTo>
                <a:lnTo>
                  <a:pt x="0" y="0"/>
                </a:lnTo>
                <a:close/>
              </a:path>
            </a:pathLst>
          </a:custGeom>
          <a:solidFill>
            <a:srgbClr val="FFA3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800"/>
          </a:p>
        </p:txBody>
      </p:sp>
      <p:sp>
        <p:nvSpPr>
          <p:cNvPr id="9" name="Rectangle 2"/>
          <p:cNvSpPr/>
          <p:nvPr userDrawn="1"/>
        </p:nvSpPr>
        <p:spPr>
          <a:xfrm rot="10800000">
            <a:off x="9058707" y="-10391"/>
            <a:ext cx="3133293" cy="1259929"/>
          </a:xfrm>
          <a:custGeom>
            <a:avLst/>
            <a:gdLst>
              <a:gd name="connsiteX0" fmla="*/ 0 w 2517290"/>
              <a:gd name="connsiteY0" fmla="*/ 0 h 946677"/>
              <a:gd name="connsiteX1" fmla="*/ 2517290 w 2517290"/>
              <a:gd name="connsiteY1" fmla="*/ 0 h 946677"/>
              <a:gd name="connsiteX2" fmla="*/ 2517290 w 2517290"/>
              <a:gd name="connsiteY2" fmla="*/ 946677 h 946677"/>
              <a:gd name="connsiteX3" fmla="*/ 0 w 2517290"/>
              <a:gd name="connsiteY3" fmla="*/ 946677 h 946677"/>
              <a:gd name="connsiteX4" fmla="*/ 0 w 2517290"/>
              <a:gd name="connsiteY4" fmla="*/ 0 h 946677"/>
              <a:gd name="connsiteX0" fmla="*/ 0 w 2517290"/>
              <a:gd name="connsiteY0" fmla="*/ 0 h 957435"/>
              <a:gd name="connsiteX1" fmla="*/ 2517290 w 2517290"/>
              <a:gd name="connsiteY1" fmla="*/ 0 h 957435"/>
              <a:gd name="connsiteX2" fmla="*/ 1183341 w 2517290"/>
              <a:gd name="connsiteY2" fmla="*/ 957435 h 957435"/>
              <a:gd name="connsiteX3" fmla="*/ 0 w 2517290"/>
              <a:gd name="connsiteY3" fmla="*/ 946677 h 957435"/>
              <a:gd name="connsiteX4" fmla="*/ 0 w 251729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0 w 1785770"/>
              <a:gd name="connsiteY3" fmla="*/ 946677 h 957435"/>
              <a:gd name="connsiteX4" fmla="*/ 0 w 1785770"/>
              <a:gd name="connsiteY4" fmla="*/ 0 h 9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70" h="957435">
                <a:moveTo>
                  <a:pt x="0" y="0"/>
                </a:moveTo>
                <a:lnTo>
                  <a:pt x="1785770" y="10758"/>
                </a:lnTo>
                <a:lnTo>
                  <a:pt x="1183341" y="957435"/>
                </a:lnTo>
                <a:lnTo>
                  <a:pt x="0" y="946677"/>
                </a:lnTo>
                <a:lnTo>
                  <a:pt x="0" y="0"/>
                </a:lnTo>
                <a:close/>
              </a:path>
            </a:pathLst>
          </a:custGeom>
          <a:solidFill>
            <a:srgbClr val="80276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800"/>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8"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210917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2">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l="24865" b="63604"/>
          <a:stretch/>
        </p:blipFill>
        <p:spPr>
          <a:xfrm rot="16200000">
            <a:off x="-1771131" y="1771136"/>
            <a:ext cx="6870358" cy="3328088"/>
          </a:xfrm>
          <a:prstGeom prst="rect">
            <a:avLst/>
          </a:prstGeom>
        </p:spPr>
      </p:pic>
      <p:sp>
        <p:nvSpPr>
          <p:cNvPr id="8" name="Trapèze 5"/>
          <p:cNvSpPr/>
          <p:nvPr userDrawn="1"/>
        </p:nvSpPr>
        <p:spPr>
          <a:xfrm>
            <a:off x="0" y="3168064"/>
            <a:ext cx="3336912" cy="3708224"/>
          </a:xfrm>
          <a:custGeom>
            <a:avLst/>
            <a:gdLst>
              <a:gd name="connsiteX0" fmla="*/ 0 w 2495569"/>
              <a:gd name="connsiteY0" fmla="*/ 1902691 h 1902691"/>
              <a:gd name="connsiteX1" fmla="*/ 475673 w 2495569"/>
              <a:gd name="connsiteY1" fmla="*/ 0 h 1902691"/>
              <a:gd name="connsiteX2" fmla="*/ 2019896 w 2495569"/>
              <a:gd name="connsiteY2" fmla="*/ 0 h 1902691"/>
              <a:gd name="connsiteX3" fmla="*/ 2495569 w 2495569"/>
              <a:gd name="connsiteY3" fmla="*/ 1902691 h 1902691"/>
              <a:gd name="connsiteX4" fmla="*/ 0 w 2495569"/>
              <a:gd name="connsiteY4" fmla="*/ 1902691 h 1902691"/>
              <a:gd name="connsiteX0" fmla="*/ 0 w 2495569"/>
              <a:gd name="connsiteY0" fmla="*/ 1985818 h 1985818"/>
              <a:gd name="connsiteX1" fmla="*/ 13854 w 2495569"/>
              <a:gd name="connsiteY1" fmla="*/ 0 h 1985818"/>
              <a:gd name="connsiteX2" fmla="*/ 2019896 w 2495569"/>
              <a:gd name="connsiteY2" fmla="*/ 83127 h 1985818"/>
              <a:gd name="connsiteX3" fmla="*/ 2495569 w 2495569"/>
              <a:gd name="connsiteY3" fmla="*/ 1985818 h 1985818"/>
              <a:gd name="connsiteX4" fmla="*/ 0 w 2495569"/>
              <a:gd name="connsiteY4" fmla="*/ 1985818 h 1985818"/>
              <a:gd name="connsiteX0" fmla="*/ 0 w 2495569"/>
              <a:gd name="connsiteY0" fmla="*/ 1985818 h 1985818"/>
              <a:gd name="connsiteX1" fmla="*/ 13854 w 2495569"/>
              <a:gd name="connsiteY1" fmla="*/ 0 h 1985818"/>
              <a:gd name="connsiteX2" fmla="*/ 2481714 w 2495569"/>
              <a:gd name="connsiteY2" fmla="*/ 831273 h 1985818"/>
              <a:gd name="connsiteX3" fmla="*/ 2495569 w 2495569"/>
              <a:gd name="connsiteY3" fmla="*/ 1985818 h 1985818"/>
              <a:gd name="connsiteX4" fmla="*/ 0 w 2495569"/>
              <a:gd name="connsiteY4" fmla="*/ 1985818 h 1985818"/>
              <a:gd name="connsiteX0" fmla="*/ 0 w 2509423"/>
              <a:gd name="connsiteY0" fmla="*/ 1985818 h 1985818"/>
              <a:gd name="connsiteX1" fmla="*/ 13854 w 2509423"/>
              <a:gd name="connsiteY1" fmla="*/ 0 h 1985818"/>
              <a:gd name="connsiteX2" fmla="*/ 2509423 w 2509423"/>
              <a:gd name="connsiteY2" fmla="*/ 1393435 h 1985818"/>
              <a:gd name="connsiteX3" fmla="*/ 2495569 w 2509423"/>
              <a:gd name="connsiteY3" fmla="*/ 1985818 h 1985818"/>
              <a:gd name="connsiteX4" fmla="*/ 0 w 2509423"/>
              <a:gd name="connsiteY4" fmla="*/ 1985818 h 1985818"/>
              <a:gd name="connsiteX0" fmla="*/ 0 w 2495569"/>
              <a:gd name="connsiteY0" fmla="*/ 1985818 h 1985818"/>
              <a:gd name="connsiteX1" fmla="*/ 13854 w 2495569"/>
              <a:gd name="connsiteY1" fmla="*/ 0 h 1985818"/>
              <a:gd name="connsiteX2" fmla="*/ 2481714 w 2495569"/>
              <a:gd name="connsiteY2" fmla="*/ 1064900 h 1985818"/>
              <a:gd name="connsiteX3" fmla="*/ 2495569 w 2495569"/>
              <a:gd name="connsiteY3" fmla="*/ 1985818 h 1985818"/>
              <a:gd name="connsiteX4" fmla="*/ 0 w 2495569"/>
              <a:gd name="connsiteY4" fmla="*/ 1985818 h 1985818"/>
              <a:gd name="connsiteX0" fmla="*/ 0 w 2481714"/>
              <a:gd name="connsiteY0" fmla="*/ 1985818 h 2898419"/>
              <a:gd name="connsiteX1" fmla="*/ 13854 w 2481714"/>
              <a:gd name="connsiteY1" fmla="*/ 0 h 2898419"/>
              <a:gd name="connsiteX2" fmla="*/ 2481714 w 2481714"/>
              <a:gd name="connsiteY2" fmla="*/ 1064900 h 2898419"/>
              <a:gd name="connsiteX3" fmla="*/ 2440151 w 2481714"/>
              <a:gd name="connsiteY3" fmla="*/ 2898419 h 2898419"/>
              <a:gd name="connsiteX4" fmla="*/ 0 w 2481714"/>
              <a:gd name="connsiteY4" fmla="*/ 1985818 h 2898419"/>
              <a:gd name="connsiteX0" fmla="*/ 0 w 2472478"/>
              <a:gd name="connsiteY0" fmla="*/ 2927621 h 2927621"/>
              <a:gd name="connsiteX1" fmla="*/ 4618 w 2472478"/>
              <a:gd name="connsiteY1" fmla="*/ 0 h 2927621"/>
              <a:gd name="connsiteX2" fmla="*/ 2472478 w 2472478"/>
              <a:gd name="connsiteY2" fmla="*/ 1064900 h 2927621"/>
              <a:gd name="connsiteX3" fmla="*/ 2430915 w 2472478"/>
              <a:gd name="connsiteY3" fmla="*/ 2898419 h 2927621"/>
              <a:gd name="connsiteX4" fmla="*/ 0 w 2472478"/>
              <a:gd name="connsiteY4" fmla="*/ 2927621 h 2927621"/>
              <a:gd name="connsiteX0" fmla="*/ 0 w 2472478"/>
              <a:gd name="connsiteY0" fmla="*/ 2927621 h 2927621"/>
              <a:gd name="connsiteX1" fmla="*/ 4618 w 2472478"/>
              <a:gd name="connsiteY1" fmla="*/ 0 h 2927621"/>
              <a:gd name="connsiteX2" fmla="*/ 2472478 w 2472478"/>
              <a:gd name="connsiteY2" fmla="*/ 1064900 h 2927621"/>
              <a:gd name="connsiteX3" fmla="*/ 2458624 w 2472478"/>
              <a:gd name="connsiteY3" fmla="*/ 2920321 h 2927621"/>
              <a:gd name="connsiteX4" fmla="*/ 0 w 2472478"/>
              <a:gd name="connsiteY4" fmla="*/ 2927621 h 292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478" h="2927621">
                <a:moveTo>
                  <a:pt x="0" y="2927621"/>
                </a:moveTo>
                <a:cubicBezTo>
                  <a:pt x="1539" y="1951747"/>
                  <a:pt x="3079" y="975874"/>
                  <a:pt x="4618" y="0"/>
                </a:cubicBezTo>
                <a:lnTo>
                  <a:pt x="2472478" y="1064900"/>
                </a:lnTo>
                <a:lnTo>
                  <a:pt x="2458624" y="2920321"/>
                </a:lnTo>
                <a:lnTo>
                  <a:pt x="0" y="2927621"/>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3" name="Espace réservé du texte 11"/>
          <p:cNvSpPr>
            <a:spLocks noGrp="1"/>
          </p:cNvSpPr>
          <p:nvPr>
            <p:ph type="body" sz="quarter" idx="11"/>
          </p:nvPr>
        </p:nvSpPr>
        <p:spPr>
          <a:xfrm>
            <a:off x="3698239" y="1770301"/>
            <a:ext cx="8195732" cy="3723675"/>
          </a:xfrm>
        </p:spPr>
        <p:txBody>
          <a:bodyPr/>
          <a:lstStyle>
            <a:lvl1pPr marL="0" indent="0">
              <a:buFont typeface="Arial" panose="020B0604020202020204" pitchFamily="34" charset="0"/>
              <a:buNone/>
              <a:defRPr sz="1400" b="1">
                <a:solidFill>
                  <a:srgbClr val="80276C"/>
                </a:solidFill>
                <a:latin typeface="Verdana" panose="020B0604030504040204" pitchFamily="34" charset="0"/>
                <a:ea typeface="Verdana" panose="020B0604030504040204" pitchFamily="34" charset="0"/>
              </a:defRPr>
            </a:lvl1pPr>
          </a:lstStyle>
          <a:p>
            <a:pPr lvl="0"/>
            <a:endParaRPr lang="fr-FR" dirty="0"/>
          </a:p>
        </p:txBody>
      </p:sp>
      <p:sp>
        <p:nvSpPr>
          <p:cNvPr id="14" name="Espace réservé du texte 9"/>
          <p:cNvSpPr>
            <a:spLocks noGrp="1"/>
          </p:cNvSpPr>
          <p:nvPr>
            <p:ph type="body" sz="quarter" idx="10" hasCustomPrompt="1"/>
          </p:nvPr>
        </p:nvSpPr>
        <p:spPr>
          <a:xfrm>
            <a:off x="3702731" y="1040391"/>
            <a:ext cx="8191240" cy="594446"/>
          </a:xfrm>
        </p:spPr>
        <p:txBody>
          <a:bodyPr>
            <a:noAutofit/>
          </a:bodyPr>
          <a:lstStyle>
            <a:lvl1pPr marL="0" indent="0">
              <a:buNone/>
              <a:defRPr sz="2800" b="1" baseline="0">
                <a:solidFill>
                  <a:srgbClr val="80276C"/>
                </a:solidFill>
                <a:latin typeface="Verdana" panose="020B0604030504040204" pitchFamily="34" charset="0"/>
                <a:ea typeface="Verdana" panose="020B0604030504040204" pitchFamily="34" charset="0"/>
              </a:defRPr>
            </a:lvl1pPr>
          </a:lstStyle>
          <a:p>
            <a:pPr lvl="0"/>
            <a:r>
              <a:rPr lang="fr-FR" dirty="0"/>
              <a:t>Titre sur une ligne</a:t>
            </a:r>
          </a:p>
        </p:txBody>
      </p:sp>
      <p:sp>
        <p:nvSpPr>
          <p:cNvPr id="10"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3018066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 et contenu 3">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l="24775" b="63724"/>
          <a:stretch/>
        </p:blipFill>
        <p:spPr>
          <a:xfrm rot="16200000">
            <a:off x="-1780744" y="1780744"/>
            <a:ext cx="6878594" cy="3317107"/>
          </a:xfrm>
          <a:prstGeom prst="rect">
            <a:avLst/>
          </a:prstGeom>
        </p:spPr>
      </p:pic>
      <p:sp>
        <p:nvSpPr>
          <p:cNvPr id="9" name="Trapèze 5"/>
          <p:cNvSpPr/>
          <p:nvPr userDrawn="1"/>
        </p:nvSpPr>
        <p:spPr>
          <a:xfrm>
            <a:off x="-12589" y="3172708"/>
            <a:ext cx="3336912" cy="3708224"/>
          </a:xfrm>
          <a:custGeom>
            <a:avLst/>
            <a:gdLst>
              <a:gd name="connsiteX0" fmla="*/ 0 w 2495569"/>
              <a:gd name="connsiteY0" fmla="*/ 1902691 h 1902691"/>
              <a:gd name="connsiteX1" fmla="*/ 475673 w 2495569"/>
              <a:gd name="connsiteY1" fmla="*/ 0 h 1902691"/>
              <a:gd name="connsiteX2" fmla="*/ 2019896 w 2495569"/>
              <a:gd name="connsiteY2" fmla="*/ 0 h 1902691"/>
              <a:gd name="connsiteX3" fmla="*/ 2495569 w 2495569"/>
              <a:gd name="connsiteY3" fmla="*/ 1902691 h 1902691"/>
              <a:gd name="connsiteX4" fmla="*/ 0 w 2495569"/>
              <a:gd name="connsiteY4" fmla="*/ 1902691 h 1902691"/>
              <a:gd name="connsiteX0" fmla="*/ 0 w 2495569"/>
              <a:gd name="connsiteY0" fmla="*/ 1985818 h 1985818"/>
              <a:gd name="connsiteX1" fmla="*/ 13854 w 2495569"/>
              <a:gd name="connsiteY1" fmla="*/ 0 h 1985818"/>
              <a:gd name="connsiteX2" fmla="*/ 2019896 w 2495569"/>
              <a:gd name="connsiteY2" fmla="*/ 83127 h 1985818"/>
              <a:gd name="connsiteX3" fmla="*/ 2495569 w 2495569"/>
              <a:gd name="connsiteY3" fmla="*/ 1985818 h 1985818"/>
              <a:gd name="connsiteX4" fmla="*/ 0 w 2495569"/>
              <a:gd name="connsiteY4" fmla="*/ 1985818 h 1985818"/>
              <a:gd name="connsiteX0" fmla="*/ 0 w 2495569"/>
              <a:gd name="connsiteY0" fmla="*/ 1985818 h 1985818"/>
              <a:gd name="connsiteX1" fmla="*/ 13854 w 2495569"/>
              <a:gd name="connsiteY1" fmla="*/ 0 h 1985818"/>
              <a:gd name="connsiteX2" fmla="*/ 2481714 w 2495569"/>
              <a:gd name="connsiteY2" fmla="*/ 831273 h 1985818"/>
              <a:gd name="connsiteX3" fmla="*/ 2495569 w 2495569"/>
              <a:gd name="connsiteY3" fmla="*/ 1985818 h 1985818"/>
              <a:gd name="connsiteX4" fmla="*/ 0 w 2495569"/>
              <a:gd name="connsiteY4" fmla="*/ 1985818 h 1985818"/>
              <a:gd name="connsiteX0" fmla="*/ 0 w 2509423"/>
              <a:gd name="connsiteY0" fmla="*/ 1985818 h 1985818"/>
              <a:gd name="connsiteX1" fmla="*/ 13854 w 2509423"/>
              <a:gd name="connsiteY1" fmla="*/ 0 h 1985818"/>
              <a:gd name="connsiteX2" fmla="*/ 2509423 w 2509423"/>
              <a:gd name="connsiteY2" fmla="*/ 1393435 h 1985818"/>
              <a:gd name="connsiteX3" fmla="*/ 2495569 w 2509423"/>
              <a:gd name="connsiteY3" fmla="*/ 1985818 h 1985818"/>
              <a:gd name="connsiteX4" fmla="*/ 0 w 2509423"/>
              <a:gd name="connsiteY4" fmla="*/ 1985818 h 1985818"/>
              <a:gd name="connsiteX0" fmla="*/ 0 w 2495569"/>
              <a:gd name="connsiteY0" fmla="*/ 1985818 h 1985818"/>
              <a:gd name="connsiteX1" fmla="*/ 13854 w 2495569"/>
              <a:gd name="connsiteY1" fmla="*/ 0 h 1985818"/>
              <a:gd name="connsiteX2" fmla="*/ 2481714 w 2495569"/>
              <a:gd name="connsiteY2" fmla="*/ 1064900 h 1985818"/>
              <a:gd name="connsiteX3" fmla="*/ 2495569 w 2495569"/>
              <a:gd name="connsiteY3" fmla="*/ 1985818 h 1985818"/>
              <a:gd name="connsiteX4" fmla="*/ 0 w 2495569"/>
              <a:gd name="connsiteY4" fmla="*/ 1985818 h 1985818"/>
              <a:gd name="connsiteX0" fmla="*/ 0 w 2481714"/>
              <a:gd name="connsiteY0" fmla="*/ 1985818 h 2898419"/>
              <a:gd name="connsiteX1" fmla="*/ 13854 w 2481714"/>
              <a:gd name="connsiteY1" fmla="*/ 0 h 2898419"/>
              <a:gd name="connsiteX2" fmla="*/ 2481714 w 2481714"/>
              <a:gd name="connsiteY2" fmla="*/ 1064900 h 2898419"/>
              <a:gd name="connsiteX3" fmla="*/ 2440151 w 2481714"/>
              <a:gd name="connsiteY3" fmla="*/ 2898419 h 2898419"/>
              <a:gd name="connsiteX4" fmla="*/ 0 w 2481714"/>
              <a:gd name="connsiteY4" fmla="*/ 1985818 h 2898419"/>
              <a:gd name="connsiteX0" fmla="*/ 0 w 2472478"/>
              <a:gd name="connsiteY0" fmla="*/ 2927621 h 2927621"/>
              <a:gd name="connsiteX1" fmla="*/ 4618 w 2472478"/>
              <a:gd name="connsiteY1" fmla="*/ 0 h 2927621"/>
              <a:gd name="connsiteX2" fmla="*/ 2472478 w 2472478"/>
              <a:gd name="connsiteY2" fmla="*/ 1064900 h 2927621"/>
              <a:gd name="connsiteX3" fmla="*/ 2430915 w 2472478"/>
              <a:gd name="connsiteY3" fmla="*/ 2898419 h 2927621"/>
              <a:gd name="connsiteX4" fmla="*/ 0 w 2472478"/>
              <a:gd name="connsiteY4" fmla="*/ 2927621 h 2927621"/>
              <a:gd name="connsiteX0" fmla="*/ 0 w 2472478"/>
              <a:gd name="connsiteY0" fmla="*/ 2927621 h 2927621"/>
              <a:gd name="connsiteX1" fmla="*/ 4618 w 2472478"/>
              <a:gd name="connsiteY1" fmla="*/ 0 h 2927621"/>
              <a:gd name="connsiteX2" fmla="*/ 2472478 w 2472478"/>
              <a:gd name="connsiteY2" fmla="*/ 1064900 h 2927621"/>
              <a:gd name="connsiteX3" fmla="*/ 2458624 w 2472478"/>
              <a:gd name="connsiteY3" fmla="*/ 2920321 h 2927621"/>
              <a:gd name="connsiteX4" fmla="*/ 0 w 2472478"/>
              <a:gd name="connsiteY4" fmla="*/ 2927621 h 292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478" h="2927621">
                <a:moveTo>
                  <a:pt x="0" y="2927621"/>
                </a:moveTo>
                <a:cubicBezTo>
                  <a:pt x="1539" y="1951747"/>
                  <a:pt x="3079" y="975874"/>
                  <a:pt x="4618" y="0"/>
                </a:cubicBezTo>
                <a:lnTo>
                  <a:pt x="2472478" y="1064900"/>
                </a:lnTo>
                <a:lnTo>
                  <a:pt x="2458624" y="2920321"/>
                </a:lnTo>
                <a:lnTo>
                  <a:pt x="0" y="2927621"/>
                </a:lnTo>
                <a:close/>
              </a:path>
            </a:pathLst>
          </a:custGeom>
          <a:blipFill>
            <a:blip r:embed="rId3" cstate="print">
              <a:extLst>
                <a:ext uri="{28A0092B-C50C-407E-A947-70E740481C1C}">
                  <a14:useLocalDpi xmlns:a14="http://schemas.microsoft.com/office/drawing/2010/main" val="0"/>
                </a:ext>
              </a:extLst>
            </a:blip>
            <a:srcRect/>
            <a:stretch>
              <a:fillRect l="-67211" r="-672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Imag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3" name="Espace réservé du texte 9"/>
          <p:cNvSpPr>
            <a:spLocks noGrp="1"/>
          </p:cNvSpPr>
          <p:nvPr>
            <p:ph type="body" sz="quarter" idx="10" hasCustomPrompt="1"/>
          </p:nvPr>
        </p:nvSpPr>
        <p:spPr>
          <a:xfrm>
            <a:off x="3702731" y="1040391"/>
            <a:ext cx="8191240" cy="594446"/>
          </a:xfrm>
        </p:spPr>
        <p:txBody>
          <a:bodyPr>
            <a:noAutofit/>
          </a:bodyPr>
          <a:lstStyle>
            <a:lvl1pPr marL="0" indent="0">
              <a:buNone/>
              <a:defRPr sz="2800" b="1" baseline="0">
                <a:solidFill>
                  <a:srgbClr val="80276C"/>
                </a:solidFill>
                <a:latin typeface="Verdana" panose="020B0604030504040204" pitchFamily="34" charset="0"/>
                <a:ea typeface="Verdana" panose="020B0604030504040204" pitchFamily="34" charset="0"/>
              </a:defRPr>
            </a:lvl1pPr>
          </a:lstStyle>
          <a:p>
            <a:pPr lvl="0"/>
            <a:r>
              <a:rPr lang="fr-FR" dirty="0"/>
              <a:t>Titre sur une ligne</a:t>
            </a:r>
          </a:p>
        </p:txBody>
      </p:sp>
      <p:sp>
        <p:nvSpPr>
          <p:cNvPr id="14" name="Espace réservé du texte 11"/>
          <p:cNvSpPr>
            <a:spLocks noGrp="1"/>
          </p:cNvSpPr>
          <p:nvPr>
            <p:ph type="body" sz="quarter" idx="11"/>
          </p:nvPr>
        </p:nvSpPr>
        <p:spPr>
          <a:xfrm>
            <a:off x="3698239" y="1770301"/>
            <a:ext cx="8195732" cy="3723675"/>
          </a:xfrm>
        </p:spPr>
        <p:txBody>
          <a:bodyPr/>
          <a:lstStyle>
            <a:lvl1pPr marL="0" indent="0">
              <a:buFont typeface="Arial" panose="020B0604020202020204" pitchFamily="34" charset="0"/>
              <a:buNone/>
              <a:defRPr sz="1400" b="1">
                <a:solidFill>
                  <a:srgbClr val="80276C"/>
                </a:solidFill>
                <a:latin typeface="Verdana" panose="020B0604030504040204" pitchFamily="34" charset="0"/>
                <a:ea typeface="Verdana" panose="020B0604030504040204" pitchFamily="34" charset="0"/>
              </a:defRPr>
            </a:lvl1pPr>
          </a:lstStyle>
          <a:p>
            <a:pPr lvl="0"/>
            <a:endParaRPr lang="fr-FR" dirty="0"/>
          </a:p>
        </p:txBody>
      </p:sp>
      <p:sp>
        <p:nvSpPr>
          <p:cNvPr id="8"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84928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aposition dernière pag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e 11"/>
          <p:cNvGrpSpPr/>
          <p:nvPr userDrawn="1"/>
        </p:nvGrpSpPr>
        <p:grpSpPr>
          <a:xfrm>
            <a:off x="6446163" y="4795924"/>
            <a:ext cx="2656851" cy="444840"/>
            <a:chOff x="4817012" y="4370070"/>
            <a:chExt cx="2569770" cy="473221"/>
          </a:xfrm>
        </p:grpSpPr>
        <p:pic>
          <p:nvPicPr>
            <p:cNvPr id="2" name="Imag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7012" y="4370070"/>
              <a:ext cx="450000" cy="473221"/>
            </a:xfrm>
            <a:prstGeom prst="rect">
              <a:avLst/>
            </a:prstGeom>
          </p:spPr>
        </p:pic>
        <p:pic>
          <p:nvPicPr>
            <p:cNvPr id="3" name="Imag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76898" y="4381280"/>
              <a:ext cx="450000" cy="450801"/>
            </a:xfrm>
            <a:prstGeom prst="rect">
              <a:avLst/>
            </a:prstGeom>
          </p:spPr>
        </p:pic>
        <p:pic>
          <p:nvPicPr>
            <p:cNvPr id="4" name="Imag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406841" y="4381280"/>
              <a:ext cx="450000" cy="450801"/>
            </a:xfrm>
            <a:prstGeom prst="rect">
              <a:avLst/>
            </a:prstGeom>
          </p:spPr>
        </p:pic>
        <p:pic>
          <p:nvPicPr>
            <p:cNvPr id="9" name="Imag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46955" y="4381280"/>
              <a:ext cx="450000" cy="450801"/>
            </a:xfrm>
            <a:prstGeom prst="rect">
              <a:avLst/>
            </a:prstGeom>
          </p:spPr>
        </p:pic>
        <p:pic>
          <p:nvPicPr>
            <p:cNvPr id="10" name="Image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936782" y="4381280"/>
              <a:ext cx="450000" cy="450801"/>
            </a:xfrm>
            <a:prstGeom prst="rect">
              <a:avLst/>
            </a:prstGeom>
          </p:spPr>
        </p:pic>
      </p:grpSp>
      <p:sp>
        <p:nvSpPr>
          <p:cNvPr id="13" name="Espace réservé du texte 1"/>
          <p:cNvSpPr>
            <a:spLocks noGrp="1"/>
          </p:cNvSpPr>
          <p:nvPr>
            <p:ph type="body" sz="quarter" idx="11" hasCustomPrompt="1"/>
          </p:nvPr>
        </p:nvSpPr>
        <p:spPr>
          <a:xfrm>
            <a:off x="6412295" y="5434541"/>
            <a:ext cx="2776860" cy="319215"/>
          </a:xfrm>
        </p:spPr>
        <p:txBody>
          <a:bodyPr/>
          <a:lstStyle>
            <a:lvl1pPr marL="0" indent="0">
              <a:buNone/>
              <a:defRPr sz="1400">
                <a:solidFill>
                  <a:srgbClr val="80276C"/>
                </a:solidFill>
              </a:defRPr>
            </a:lvl1pPr>
          </a:lstStyle>
          <a:p>
            <a:r>
              <a:rPr lang="fr-FR" sz="1800" b="1" dirty="0">
                <a:latin typeface="Verdana" panose="020B0604030504040204" pitchFamily="34" charset="0"/>
                <a:ea typeface="Verdana" panose="020B0604030504040204" pitchFamily="34" charset="0"/>
              </a:rPr>
              <a:t>ARTSETMETIERS.FR</a:t>
            </a:r>
          </a:p>
          <a:p>
            <a:endParaRPr lang="fr-FR" dirty="0"/>
          </a:p>
        </p:txBody>
      </p:sp>
      <p:pic>
        <p:nvPicPr>
          <p:cNvPr id="11" name="Image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327144" y="3819998"/>
            <a:ext cx="2918456" cy="873213"/>
          </a:xfrm>
          <a:prstGeom prst="rect">
            <a:avLst/>
          </a:prstGeom>
        </p:spPr>
      </p:pic>
    </p:spTree>
    <p:extLst>
      <p:ext uri="{BB962C8B-B14F-4D97-AF65-F5344CB8AC3E}">
        <p14:creationId xmlns:p14="http://schemas.microsoft.com/office/powerpoint/2010/main" val="163363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Disposition première pag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Espace réservé du texte 9"/>
          <p:cNvSpPr>
            <a:spLocks noGrp="1"/>
          </p:cNvSpPr>
          <p:nvPr>
            <p:ph type="body" sz="quarter" idx="10" hasCustomPrompt="1"/>
          </p:nvPr>
        </p:nvSpPr>
        <p:spPr>
          <a:xfrm>
            <a:off x="6241176" y="3579622"/>
            <a:ext cx="5544423" cy="594446"/>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Sommaire</a:t>
            </a:r>
          </a:p>
        </p:txBody>
      </p:sp>
      <p:sp>
        <p:nvSpPr>
          <p:cNvPr id="12" name="Espace réservé du texte 11"/>
          <p:cNvSpPr>
            <a:spLocks noGrp="1"/>
          </p:cNvSpPr>
          <p:nvPr>
            <p:ph type="body" sz="quarter" idx="11" hasCustomPrompt="1"/>
          </p:nvPr>
        </p:nvSpPr>
        <p:spPr>
          <a:xfrm>
            <a:off x="6236684" y="4309533"/>
            <a:ext cx="5548915" cy="1651000"/>
          </a:xfrm>
        </p:spPr>
        <p:txBody>
          <a:bodyPr/>
          <a:lstStyle>
            <a:lvl1pPr marL="285750" indent="-285750">
              <a:buFont typeface="Arial" panose="020B0604020202020204" pitchFamily="34" charset="0"/>
              <a:buChar char="•"/>
              <a:defRPr sz="1400" b="1">
                <a:solidFill>
                  <a:srgbClr val="80276C"/>
                </a:solidFill>
                <a:latin typeface="Verdana" panose="020B0604030504040204" pitchFamily="34" charset="0"/>
                <a:ea typeface="Verdana" panose="020B0604030504040204" pitchFamily="34" charset="0"/>
              </a:defRPr>
            </a:lvl1pPr>
          </a:lstStyle>
          <a:p>
            <a:pPr lvl="0"/>
            <a:r>
              <a:rPr lang="fr-FR" dirty="0"/>
              <a:t>Titre 1 </a:t>
            </a:r>
          </a:p>
          <a:p>
            <a:pPr lvl="0"/>
            <a:r>
              <a:rPr lang="fr-FR" dirty="0"/>
              <a:t>Titre 2</a:t>
            </a:r>
          </a:p>
          <a:p>
            <a:pPr lvl="0"/>
            <a:r>
              <a:rPr lang="fr-FR" dirty="0"/>
              <a:t>Titre 3</a:t>
            </a:r>
          </a:p>
          <a:p>
            <a:pPr lvl="0"/>
            <a:r>
              <a:rPr lang="fr-FR" dirty="0"/>
              <a:t>Titre 4</a:t>
            </a:r>
          </a:p>
        </p:txBody>
      </p:sp>
      <p:pic>
        <p:nvPicPr>
          <p:cNvPr id="6" name="Imag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Tree>
    <p:extLst>
      <p:ext uri="{BB962C8B-B14F-4D97-AF65-F5344CB8AC3E}">
        <p14:creationId xmlns:p14="http://schemas.microsoft.com/office/powerpoint/2010/main" val="2840736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5" name="Rectangle 2"/>
          <p:cNvSpPr/>
          <p:nvPr userDrawn="1"/>
        </p:nvSpPr>
        <p:spPr>
          <a:xfrm>
            <a:off x="-27710" y="5922246"/>
            <a:ext cx="1743621" cy="957435"/>
          </a:xfrm>
          <a:custGeom>
            <a:avLst/>
            <a:gdLst>
              <a:gd name="connsiteX0" fmla="*/ 0 w 2517290"/>
              <a:gd name="connsiteY0" fmla="*/ 0 h 946677"/>
              <a:gd name="connsiteX1" fmla="*/ 2517290 w 2517290"/>
              <a:gd name="connsiteY1" fmla="*/ 0 h 946677"/>
              <a:gd name="connsiteX2" fmla="*/ 2517290 w 2517290"/>
              <a:gd name="connsiteY2" fmla="*/ 946677 h 946677"/>
              <a:gd name="connsiteX3" fmla="*/ 0 w 2517290"/>
              <a:gd name="connsiteY3" fmla="*/ 946677 h 946677"/>
              <a:gd name="connsiteX4" fmla="*/ 0 w 2517290"/>
              <a:gd name="connsiteY4" fmla="*/ 0 h 946677"/>
              <a:gd name="connsiteX0" fmla="*/ 0 w 2517290"/>
              <a:gd name="connsiteY0" fmla="*/ 0 h 957435"/>
              <a:gd name="connsiteX1" fmla="*/ 2517290 w 2517290"/>
              <a:gd name="connsiteY1" fmla="*/ 0 h 957435"/>
              <a:gd name="connsiteX2" fmla="*/ 1183341 w 2517290"/>
              <a:gd name="connsiteY2" fmla="*/ 957435 h 957435"/>
              <a:gd name="connsiteX3" fmla="*/ 0 w 2517290"/>
              <a:gd name="connsiteY3" fmla="*/ 946677 h 957435"/>
              <a:gd name="connsiteX4" fmla="*/ 0 w 251729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0 w 1785770"/>
              <a:gd name="connsiteY3" fmla="*/ 946677 h 957435"/>
              <a:gd name="connsiteX4" fmla="*/ 0 w 178577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10391 w 1785770"/>
              <a:gd name="connsiteY3" fmla="*/ 946677 h 957435"/>
              <a:gd name="connsiteX4" fmla="*/ 0 w 1785770"/>
              <a:gd name="connsiteY4" fmla="*/ 0 h 9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70" h="957435">
                <a:moveTo>
                  <a:pt x="0" y="0"/>
                </a:moveTo>
                <a:lnTo>
                  <a:pt x="1785770" y="10758"/>
                </a:lnTo>
                <a:lnTo>
                  <a:pt x="1183341" y="957435"/>
                </a:lnTo>
                <a:lnTo>
                  <a:pt x="10391" y="946677"/>
                </a:lnTo>
                <a:lnTo>
                  <a:pt x="0" y="0"/>
                </a:lnTo>
                <a:close/>
              </a:path>
            </a:pathLst>
          </a:custGeom>
          <a:solidFill>
            <a:srgbClr val="FFA3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800"/>
          </a:p>
        </p:txBody>
      </p:sp>
      <p:sp>
        <p:nvSpPr>
          <p:cNvPr id="6" name="Rectangle 2"/>
          <p:cNvSpPr/>
          <p:nvPr userDrawn="1"/>
        </p:nvSpPr>
        <p:spPr>
          <a:xfrm rot="10800000">
            <a:off x="10261599" y="-10392"/>
            <a:ext cx="1930400" cy="1259929"/>
          </a:xfrm>
          <a:custGeom>
            <a:avLst/>
            <a:gdLst>
              <a:gd name="connsiteX0" fmla="*/ 0 w 2517290"/>
              <a:gd name="connsiteY0" fmla="*/ 0 h 946677"/>
              <a:gd name="connsiteX1" fmla="*/ 2517290 w 2517290"/>
              <a:gd name="connsiteY1" fmla="*/ 0 h 946677"/>
              <a:gd name="connsiteX2" fmla="*/ 2517290 w 2517290"/>
              <a:gd name="connsiteY2" fmla="*/ 946677 h 946677"/>
              <a:gd name="connsiteX3" fmla="*/ 0 w 2517290"/>
              <a:gd name="connsiteY3" fmla="*/ 946677 h 946677"/>
              <a:gd name="connsiteX4" fmla="*/ 0 w 2517290"/>
              <a:gd name="connsiteY4" fmla="*/ 0 h 946677"/>
              <a:gd name="connsiteX0" fmla="*/ 0 w 2517290"/>
              <a:gd name="connsiteY0" fmla="*/ 0 h 957435"/>
              <a:gd name="connsiteX1" fmla="*/ 2517290 w 2517290"/>
              <a:gd name="connsiteY1" fmla="*/ 0 h 957435"/>
              <a:gd name="connsiteX2" fmla="*/ 1183341 w 2517290"/>
              <a:gd name="connsiteY2" fmla="*/ 957435 h 957435"/>
              <a:gd name="connsiteX3" fmla="*/ 0 w 2517290"/>
              <a:gd name="connsiteY3" fmla="*/ 946677 h 957435"/>
              <a:gd name="connsiteX4" fmla="*/ 0 w 2517290"/>
              <a:gd name="connsiteY4" fmla="*/ 0 h 957435"/>
              <a:gd name="connsiteX0" fmla="*/ 0 w 1785770"/>
              <a:gd name="connsiteY0" fmla="*/ 0 h 957435"/>
              <a:gd name="connsiteX1" fmla="*/ 1785770 w 1785770"/>
              <a:gd name="connsiteY1" fmla="*/ 10758 h 957435"/>
              <a:gd name="connsiteX2" fmla="*/ 1183341 w 1785770"/>
              <a:gd name="connsiteY2" fmla="*/ 957435 h 957435"/>
              <a:gd name="connsiteX3" fmla="*/ 0 w 1785770"/>
              <a:gd name="connsiteY3" fmla="*/ 946677 h 957435"/>
              <a:gd name="connsiteX4" fmla="*/ 0 w 1785770"/>
              <a:gd name="connsiteY4" fmla="*/ 0 h 9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70" h="957435">
                <a:moveTo>
                  <a:pt x="0" y="0"/>
                </a:moveTo>
                <a:lnTo>
                  <a:pt x="1785770" y="10758"/>
                </a:lnTo>
                <a:lnTo>
                  <a:pt x="1183341" y="957435"/>
                </a:lnTo>
                <a:lnTo>
                  <a:pt x="0" y="946677"/>
                </a:lnTo>
                <a:lnTo>
                  <a:pt x="0" y="0"/>
                </a:lnTo>
                <a:close/>
              </a:path>
            </a:pathLst>
          </a:custGeom>
          <a:solidFill>
            <a:srgbClr val="80276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80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0" name="Espace réservé du texte 9"/>
          <p:cNvSpPr>
            <a:spLocks noGrp="1"/>
          </p:cNvSpPr>
          <p:nvPr>
            <p:ph type="body" sz="quarter" idx="10" hasCustomPrompt="1"/>
          </p:nvPr>
        </p:nvSpPr>
        <p:spPr>
          <a:xfrm>
            <a:off x="1396105" y="1069759"/>
            <a:ext cx="8191240" cy="594446"/>
          </a:xfrm>
        </p:spPr>
        <p:txBody>
          <a:bodyPr>
            <a:noAutofit/>
          </a:bodyPr>
          <a:lstStyle>
            <a:lvl1pPr marL="0" indent="0">
              <a:buNone/>
              <a:defRPr sz="2800" b="1" baseline="0">
                <a:solidFill>
                  <a:srgbClr val="80276C"/>
                </a:solidFill>
                <a:latin typeface="Verdana" panose="020B0604030504040204" pitchFamily="34" charset="0"/>
                <a:ea typeface="Verdana" panose="020B0604030504040204" pitchFamily="34" charset="0"/>
              </a:defRPr>
            </a:lvl1pPr>
          </a:lstStyle>
          <a:p>
            <a:pPr lvl="0"/>
            <a:r>
              <a:rPr lang="fr-FR" dirty="0"/>
              <a:t>Titre sur une ligne</a:t>
            </a:r>
          </a:p>
        </p:txBody>
      </p:sp>
      <p:sp>
        <p:nvSpPr>
          <p:cNvPr id="11" name="Espace réservé du texte 11"/>
          <p:cNvSpPr>
            <a:spLocks noGrp="1"/>
          </p:cNvSpPr>
          <p:nvPr>
            <p:ph type="body" sz="quarter" idx="11"/>
          </p:nvPr>
        </p:nvSpPr>
        <p:spPr>
          <a:xfrm>
            <a:off x="1391613" y="1799669"/>
            <a:ext cx="8195732" cy="3723675"/>
          </a:xfrm>
        </p:spPr>
        <p:txBody>
          <a:bodyPr/>
          <a:lstStyle>
            <a:lvl1pPr marL="0" indent="0">
              <a:buFont typeface="Arial" panose="020B0604020202020204" pitchFamily="34" charset="0"/>
              <a:buNone/>
              <a:defRPr sz="1400" b="1">
                <a:solidFill>
                  <a:srgbClr val="80276C"/>
                </a:solidFill>
                <a:latin typeface="Verdana" panose="020B0604030504040204" pitchFamily="34" charset="0"/>
                <a:ea typeface="Verdana" panose="020B0604030504040204" pitchFamily="34" charset="0"/>
              </a:defRPr>
            </a:lvl1pPr>
          </a:lstStyle>
          <a:p>
            <a:pPr lvl="0"/>
            <a:endParaRPr lang="fr-FR" dirty="0"/>
          </a:p>
        </p:txBody>
      </p:sp>
      <p:sp>
        <p:nvSpPr>
          <p:cNvPr id="9"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92022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re et contenu 2">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l="24865" b="63604"/>
          <a:stretch/>
        </p:blipFill>
        <p:spPr>
          <a:xfrm rot="16200000">
            <a:off x="-1771131" y="1771136"/>
            <a:ext cx="6870358" cy="3328088"/>
          </a:xfrm>
          <a:prstGeom prst="rect">
            <a:avLst/>
          </a:prstGeom>
        </p:spPr>
      </p:pic>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8" name="Espace réservé du texte 9"/>
          <p:cNvSpPr>
            <a:spLocks noGrp="1"/>
          </p:cNvSpPr>
          <p:nvPr>
            <p:ph type="body" sz="quarter" idx="10" hasCustomPrompt="1"/>
          </p:nvPr>
        </p:nvSpPr>
        <p:spPr>
          <a:xfrm>
            <a:off x="3702731" y="1040391"/>
            <a:ext cx="8191240" cy="594446"/>
          </a:xfrm>
        </p:spPr>
        <p:txBody>
          <a:bodyPr>
            <a:noAutofit/>
          </a:bodyPr>
          <a:lstStyle>
            <a:lvl1pPr marL="0" indent="0">
              <a:buNone/>
              <a:defRPr sz="2800" b="1" baseline="0">
                <a:solidFill>
                  <a:srgbClr val="80276C"/>
                </a:solidFill>
                <a:latin typeface="Verdana" panose="020B0604030504040204" pitchFamily="34" charset="0"/>
                <a:ea typeface="Verdana" panose="020B0604030504040204" pitchFamily="34" charset="0"/>
              </a:defRPr>
            </a:lvl1pPr>
          </a:lstStyle>
          <a:p>
            <a:pPr lvl="0"/>
            <a:r>
              <a:rPr lang="fr-FR" dirty="0"/>
              <a:t>Titre sur une ligne</a:t>
            </a:r>
          </a:p>
        </p:txBody>
      </p:sp>
      <p:sp>
        <p:nvSpPr>
          <p:cNvPr id="9" name="Espace réservé du texte 11"/>
          <p:cNvSpPr>
            <a:spLocks noGrp="1"/>
          </p:cNvSpPr>
          <p:nvPr>
            <p:ph type="body" sz="quarter" idx="11"/>
          </p:nvPr>
        </p:nvSpPr>
        <p:spPr>
          <a:xfrm>
            <a:off x="3698239" y="1770301"/>
            <a:ext cx="8195732" cy="3723675"/>
          </a:xfrm>
        </p:spPr>
        <p:txBody>
          <a:bodyPr/>
          <a:lstStyle>
            <a:lvl1pPr marL="0" indent="0">
              <a:buFont typeface="Arial" panose="020B0604020202020204" pitchFamily="34" charset="0"/>
              <a:buNone/>
              <a:defRPr sz="1400" b="1">
                <a:solidFill>
                  <a:srgbClr val="80276C"/>
                </a:solidFill>
                <a:latin typeface="Verdana" panose="020B0604030504040204" pitchFamily="34" charset="0"/>
                <a:ea typeface="Verdana" panose="020B0604030504040204" pitchFamily="34" charset="0"/>
              </a:defRPr>
            </a:lvl1pPr>
          </a:lstStyle>
          <a:p>
            <a:pPr lvl="0"/>
            <a:endParaRPr lang="fr-FR" dirty="0"/>
          </a:p>
        </p:txBody>
      </p:sp>
      <p:sp>
        <p:nvSpPr>
          <p:cNvPr id="7"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175219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aposition intercalair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3899243" y="6425515"/>
            <a:ext cx="8292757" cy="321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6267450" y="4847269"/>
            <a:ext cx="544987" cy="90733"/>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Espace réservé du texte 9"/>
          <p:cNvSpPr>
            <a:spLocks noGrp="1"/>
          </p:cNvSpPr>
          <p:nvPr>
            <p:ph type="body" sz="quarter" idx="10" hasCustomPrompt="1"/>
          </p:nvPr>
        </p:nvSpPr>
        <p:spPr>
          <a:xfrm>
            <a:off x="6241177" y="3579622"/>
            <a:ext cx="4328584" cy="1256209"/>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Titre intercalaire</a:t>
            </a:r>
          </a:p>
        </p:txBody>
      </p:sp>
      <p:sp>
        <p:nvSpPr>
          <p:cNvPr id="11" name="Espace réservé du texte 11"/>
          <p:cNvSpPr>
            <a:spLocks noGrp="1"/>
          </p:cNvSpPr>
          <p:nvPr>
            <p:ph type="body" sz="quarter" idx="11" hasCustomPrompt="1"/>
          </p:nvPr>
        </p:nvSpPr>
        <p:spPr>
          <a:xfrm>
            <a:off x="6241179" y="5167164"/>
            <a:ext cx="5225893" cy="385140"/>
          </a:xfrm>
        </p:spPr>
        <p:txBody>
          <a:bodyPr/>
          <a:lstStyle>
            <a:lvl1pPr marL="0" indent="0">
              <a:buNone/>
              <a:defRPr sz="1400">
                <a:solidFill>
                  <a:srgbClr val="80276C"/>
                </a:solidFill>
                <a:latin typeface="Verdana" panose="020B0604030504040204" pitchFamily="34" charset="0"/>
                <a:ea typeface="Verdana" panose="020B0604030504040204" pitchFamily="34" charset="0"/>
              </a:defRPr>
            </a:lvl1pPr>
          </a:lstStyle>
          <a:p>
            <a:pPr lvl="0"/>
            <a:r>
              <a:rPr lang="fr-FR" dirty="0"/>
              <a:t>Sous-titre Texte</a:t>
            </a:r>
          </a:p>
        </p:txBody>
      </p:sp>
      <p:pic>
        <p:nvPicPr>
          <p:cNvPr id="8" name="Imag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2"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426964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re et contenu 3">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l="24775" b="63724"/>
          <a:stretch/>
        </p:blipFill>
        <p:spPr>
          <a:xfrm rot="16200000">
            <a:off x="-1780744" y="1780744"/>
            <a:ext cx="6878594" cy="3317107"/>
          </a:xfrm>
          <a:prstGeom prst="rect">
            <a:avLst/>
          </a:prstGeom>
        </p:spPr>
      </p:pic>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9" name="Espace réservé du texte 9"/>
          <p:cNvSpPr>
            <a:spLocks noGrp="1"/>
          </p:cNvSpPr>
          <p:nvPr>
            <p:ph type="body" sz="quarter" idx="10" hasCustomPrompt="1"/>
          </p:nvPr>
        </p:nvSpPr>
        <p:spPr>
          <a:xfrm>
            <a:off x="3702731" y="1040391"/>
            <a:ext cx="8191240" cy="594446"/>
          </a:xfrm>
        </p:spPr>
        <p:txBody>
          <a:bodyPr>
            <a:noAutofit/>
          </a:bodyPr>
          <a:lstStyle>
            <a:lvl1pPr marL="0" indent="0">
              <a:buNone/>
              <a:defRPr sz="2800" b="1" baseline="0">
                <a:solidFill>
                  <a:srgbClr val="80276C"/>
                </a:solidFill>
                <a:latin typeface="Verdana" panose="020B0604030504040204" pitchFamily="34" charset="0"/>
                <a:ea typeface="Verdana" panose="020B0604030504040204" pitchFamily="34" charset="0"/>
              </a:defRPr>
            </a:lvl1pPr>
          </a:lstStyle>
          <a:p>
            <a:pPr lvl="0"/>
            <a:r>
              <a:rPr lang="fr-FR" dirty="0"/>
              <a:t>Titre sur une ligne</a:t>
            </a:r>
          </a:p>
        </p:txBody>
      </p:sp>
      <p:sp>
        <p:nvSpPr>
          <p:cNvPr id="10" name="Espace réservé du texte 11"/>
          <p:cNvSpPr>
            <a:spLocks noGrp="1"/>
          </p:cNvSpPr>
          <p:nvPr>
            <p:ph type="body" sz="quarter" idx="11"/>
          </p:nvPr>
        </p:nvSpPr>
        <p:spPr>
          <a:xfrm>
            <a:off x="3698239" y="1770301"/>
            <a:ext cx="8195732" cy="3723675"/>
          </a:xfrm>
        </p:spPr>
        <p:txBody>
          <a:bodyPr/>
          <a:lstStyle>
            <a:lvl1pPr marL="0" indent="0">
              <a:buFont typeface="Arial" panose="020B0604020202020204" pitchFamily="34" charset="0"/>
              <a:buNone/>
              <a:defRPr sz="1400" b="1">
                <a:solidFill>
                  <a:srgbClr val="80276C"/>
                </a:solidFill>
                <a:latin typeface="Verdana" panose="020B0604030504040204" pitchFamily="34" charset="0"/>
                <a:ea typeface="Verdana" panose="020B0604030504040204" pitchFamily="34" charset="0"/>
              </a:defRPr>
            </a:lvl1pPr>
          </a:lstStyle>
          <a:p>
            <a:pPr lvl="0"/>
            <a:endParaRPr lang="fr-FR" dirty="0"/>
          </a:p>
        </p:txBody>
      </p:sp>
      <p:sp>
        <p:nvSpPr>
          <p:cNvPr id="7"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2822871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on intercalair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3899243" y="6425515"/>
            <a:ext cx="8292757" cy="321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6267450" y="4847269"/>
            <a:ext cx="544987" cy="90733"/>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Espace réservé du texte 9"/>
          <p:cNvSpPr>
            <a:spLocks noGrp="1"/>
          </p:cNvSpPr>
          <p:nvPr>
            <p:ph type="body" sz="quarter" idx="10" hasCustomPrompt="1"/>
          </p:nvPr>
        </p:nvSpPr>
        <p:spPr>
          <a:xfrm>
            <a:off x="6241177" y="3579622"/>
            <a:ext cx="4328584" cy="1256209"/>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Titre intercalaire</a:t>
            </a:r>
          </a:p>
        </p:txBody>
      </p:sp>
      <p:sp>
        <p:nvSpPr>
          <p:cNvPr id="11" name="Espace réservé du texte 11"/>
          <p:cNvSpPr>
            <a:spLocks noGrp="1"/>
          </p:cNvSpPr>
          <p:nvPr>
            <p:ph type="body" sz="quarter" idx="11" hasCustomPrompt="1"/>
          </p:nvPr>
        </p:nvSpPr>
        <p:spPr>
          <a:xfrm>
            <a:off x="6241179" y="5167164"/>
            <a:ext cx="5225893" cy="385140"/>
          </a:xfrm>
        </p:spPr>
        <p:txBody>
          <a:bodyPr/>
          <a:lstStyle>
            <a:lvl1pPr marL="0" indent="0">
              <a:buNone/>
              <a:defRPr sz="1400">
                <a:solidFill>
                  <a:srgbClr val="80276C"/>
                </a:solidFill>
                <a:latin typeface="Verdana" panose="020B0604030504040204" pitchFamily="34" charset="0"/>
                <a:ea typeface="Verdana" panose="020B0604030504040204" pitchFamily="34" charset="0"/>
              </a:defRPr>
            </a:lvl1pPr>
          </a:lstStyle>
          <a:p>
            <a:pPr lvl="0"/>
            <a:r>
              <a:rPr lang="fr-FR" dirty="0"/>
              <a:t>Sous-titre Texte</a:t>
            </a:r>
          </a:p>
        </p:txBody>
      </p:sp>
      <p:sp>
        <p:nvSpPr>
          <p:cNvPr id="12" name="Rectangle 1"/>
          <p:cNvSpPr/>
          <p:nvPr userDrawn="1"/>
        </p:nvSpPr>
        <p:spPr>
          <a:xfrm>
            <a:off x="-2" y="2455334"/>
            <a:ext cx="3951113" cy="4418703"/>
          </a:xfrm>
          <a:custGeom>
            <a:avLst/>
            <a:gdLst>
              <a:gd name="connsiteX0" fmla="*/ 0 w 2658534"/>
              <a:gd name="connsiteY0" fmla="*/ 0 h 3114836"/>
              <a:gd name="connsiteX1" fmla="*/ 2658534 w 2658534"/>
              <a:gd name="connsiteY1" fmla="*/ 0 h 3114836"/>
              <a:gd name="connsiteX2" fmla="*/ 2658534 w 2658534"/>
              <a:gd name="connsiteY2" fmla="*/ 3114836 h 3114836"/>
              <a:gd name="connsiteX3" fmla="*/ 0 w 2658534"/>
              <a:gd name="connsiteY3" fmla="*/ 3114836 h 3114836"/>
              <a:gd name="connsiteX4" fmla="*/ 0 w 2658534"/>
              <a:gd name="connsiteY4" fmla="*/ 0 h 3114836"/>
              <a:gd name="connsiteX0" fmla="*/ 93133 w 2658534"/>
              <a:gd name="connsiteY0" fmla="*/ 0 h 3622836"/>
              <a:gd name="connsiteX1" fmla="*/ 2658534 w 2658534"/>
              <a:gd name="connsiteY1" fmla="*/ 508000 h 3622836"/>
              <a:gd name="connsiteX2" fmla="*/ 2658534 w 2658534"/>
              <a:gd name="connsiteY2" fmla="*/ 3622836 h 3622836"/>
              <a:gd name="connsiteX3" fmla="*/ 0 w 2658534"/>
              <a:gd name="connsiteY3" fmla="*/ 3622836 h 3622836"/>
              <a:gd name="connsiteX4" fmla="*/ 93133 w 2658534"/>
              <a:gd name="connsiteY4" fmla="*/ 0 h 3622836"/>
              <a:gd name="connsiteX0" fmla="*/ 745067 w 3310468"/>
              <a:gd name="connsiteY0" fmla="*/ 0 h 3622836"/>
              <a:gd name="connsiteX1" fmla="*/ 3310468 w 3310468"/>
              <a:gd name="connsiteY1" fmla="*/ 508000 h 3622836"/>
              <a:gd name="connsiteX2" fmla="*/ 3310468 w 3310468"/>
              <a:gd name="connsiteY2" fmla="*/ 3622836 h 3622836"/>
              <a:gd name="connsiteX3" fmla="*/ 0 w 3310468"/>
              <a:gd name="connsiteY3" fmla="*/ 1489236 h 3622836"/>
              <a:gd name="connsiteX4" fmla="*/ 745067 w 3310468"/>
              <a:gd name="connsiteY4" fmla="*/ 0 h 3622836"/>
              <a:gd name="connsiteX0" fmla="*/ 745067 w 3310468"/>
              <a:gd name="connsiteY0" fmla="*/ 0 h 4418703"/>
              <a:gd name="connsiteX1" fmla="*/ 3310468 w 3310468"/>
              <a:gd name="connsiteY1" fmla="*/ 508000 h 4418703"/>
              <a:gd name="connsiteX2" fmla="*/ 8468 w 3310468"/>
              <a:gd name="connsiteY2" fmla="*/ 4418703 h 4418703"/>
              <a:gd name="connsiteX3" fmla="*/ 0 w 3310468"/>
              <a:gd name="connsiteY3" fmla="*/ 1489236 h 4418703"/>
              <a:gd name="connsiteX4" fmla="*/ 745067 w 3310468"/>
              <a:gd name="connsiteY4" fmla="*/ 0 h 4418703"/>
              <a:gd name="connsiteX0" fmla="*/ 745067 w 2963335"/>
              <a:gd name="connsiteY0" fmla="*/ 0 h 4418703"/>
              <a:gd name="connsiteX1" fmla="*/ 2963335 w 2963335"/>
              <a:gd name="connsiteY1" fmla="*/ 4402667 h 4418703"/>
              <a:gd name="connsiteX2" fmla="*/ 8468 w 2963335"/>
              <a:gd name="connsiteY2" fmla="*/ 4418703 h 4418703"/>
              <a:gd name="connsiteX3" fmla="*/ 0 w 2963335"/>
              <a:gd name="connsiteY3" fmla="*/ 1489236 h 4418703"/>
              <a:gd name="connsiteX4" fmla="*/ 745067 w 2963335"/>
              <a:gd name="connsiteY4" fmla="*/ 0 h 441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35" h="4418703">
                <a:moveTo>
                  <a:pt x="745067" y="0"/>
                </a:moveTo>
                <a:lnTo>
                  <a:pt x="2963335" y="4402667"/>
                </a:lnTo>
                <a:lnTo>
                  <a:pt x="8468" y="4418703"/>
                </a:lnTo>
                <a:cubicBezTo>
                  <a:pt x="5645" y="3442214"/>
                  <a:pt x="2823" y="2465725"/>
                  <a:pt x="0" y="1489236"/>
                </a:cubicBezTo>
                <a:lnTo>
                  <a:pt x="745067" y="0"/>
                </a:lnTo>
                <a:close/>
              </a:path>
            </a:pathLst>
          </a:custGeom>
          <a:blipFill dpi="0" rotWithShape="1">
            <a:blip r:embed="rId3">
              <a:extLst>
                <a:ext uri="{28A0092B-C50C-407E-A947-70E740481C1C}">
                  <a14:useLocalDpi xmlns:a14="http://schemas.microsoft.com/office/drawing/2010/main" val="0"/>
                </a:ext>
              </a:extLst>
            </a:blip>
            <a:srcRect/>
            <a:stretch>
              <a:fillRect l="-66625" r="-326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4"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380459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remière pag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Parallélogramme 2"/>
          <p:cNvSpPr>
            <a:spLocks/>
          </p:cNvSpPr>
          <p:nvPr userDrawn="1"/>
        </p:nvSpPr>
        <p:spPr>
          <a:xfrm>
            <a:off x="997527" y="0"/>
            <a:ext cx="6958059" cy="6187860"/>
          </a:xfrm>
          <a:custGeom>
            <a:avLst/>
            <a:gdLst>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2428659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2428659 h 5393532"/>
              <a:gd name="connsiteX0" fmla="*/ 0 w 4821382"/>
              <a:gd name="connsiteY0" fmla="*/ 2428659 h 6187860"/>
              <a:gd name="connsiteX1" fmla="*/ 1205346 w 4821382"/>
              <a:gd name="connsiteY1" fmla="*/ 0 h 6187860"/>
              <a:gd name="connsiteX2" fmla="*/ 4821382 w 4821382"/>
              <a:gd name="connsiteY2" fmla="*/ 0 h 6187860"/>
              <a:gd name="connsiteX3" fmla="*/ 1879601 w 4821382"/>
              <a:gd name="connsiteY3" fmla="*/ 6187860 h 6187860"/>
              <a:gd name="connsiteX4" fmla="*/ 0 w 4821382"/>
              <a:gd name="connsiteY4" fmla="*/ 2428659 h 6187860"/>
              <a:gd name="connsiteX0" fmla="*/ 0 w 5218545"/>
              <a:gd name="connsiteY0" fmla="*/ 2428659 h 6187860"/>
              <a:gd name="connsiteX1" fmla="*/ 1205346 w 5218545"/>
              <a:gd name="connsiteY1" fmla="*/ 0 h 6187860"/>
              <a:gd name="connsiteX2" fmla="*/ 5218545 w 5218545"/>
              <a:gd name="connsiteY2" fmla="*/ 0 h 6187860"/>
              <a:gd name="connsiteX3" fmla="*/ 1879601 w 5218545"/>
              <a:gd name="connsiteY3" fmla="*/ 6187860 h 6187860"/>
              <a:gd name="connsiteX4" fmla="*/ 0 w 5218545"/>
              <a:gd name="connsiteY4" fmla="*/ 2428659 h 6187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45" h="6187860">
                <a:moveTo>
                  <a:pt x="0" y="2428659"/>
                </a:moveTo>
                <a:lnTo>
                  <a:pt x="1205346" y="0"/>
                </a:lnTo>
                <a:lnTo>
                  <a:pt x="5218545" y="0"/>
                </a:lnTo>
                <a:lnTo>
                  <a:pt x="1879601" y="6187860"/>
                </a:lnTo>
                <a:lnTo>
                  <a:pt x="0" y="2428659"/>
                </a:lnTo>
                <a:close/>
              </a:path>
            </a:pathLst>
          </a:custGeom>
          <a:blipFill dpi="0" rotWithShape="1">
            <a:blip r:embed="rId3">
              <a:extLst>
                <a:ext uri="{28A0092B-C50C-407E-A947-70E740481C1C}">
                  <a14:useLocalDpi xmlns:a14="http://schemas.microsoft.com/office/drawing/2010/main" val="0"/>
                </a:ext>
              </a:extLst>
            </a:blip>
            <a:srcRect/>
            <a:stretch>
              <a:fillRect l="-15191" r="-151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fr-FR" sz="1800" dirty="0"/>
          </a:p>
        </p:txBody>
      </p:sp>
      <p:sp>
        <p:nvSpPr>
          <p:cNvPr id="6" name="Rectangle 5"/>
          <p:cNvSpPr/>
          <p:nvPr userDrawn="1"/>
        </p:nvSpPr>
        <p:spPr>
          <a:xfrm>
            <a:off x="6267450" y="4847269"/>
            <a:ext cx="544987" cy="90733"/>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Espace réservé du texte 9"/>
          <p:cNvSpPr>
            <a:spLocks noGrp="1"/>
          </p:cNvSpPr>
          <p:nvPr>
            <p:ph type="body" sz="quarter" idx="10" hasCustomPrompt="1"/>
          </p:nvPr>
        </p:nvSpPr>
        <p:spPr>
          <a:xfrm>
            <a:off x="6241177" y="3579622"/>
            <a:ext cx="4328584" cy="1256209"/>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Titre Powerpoint</a:t>
            </a:r>
          </a:p>
        </p:txBody>
      </p:sp>
      <p:sp>
        <p:nvSpPr>
          <p:cNvPr id="12" name="Espace réservé du texte 11"/>
          <p:cNvSpPr>
            <a:spLocks noGrp="1"/>
          </p:cNvSpPr>
          <p:nvPr>
            <p:ph type="body" sz="quarter" idx="11" hasCustomPrompt="1"/>
          </p:nvPr>
        </p:nvSpPr>
        <p:spPr>
          <a:xfrm>
            <a:off x="6241179" y="5167164"/>
            <a:ext cx="5225893" cy="385140"/>
          </a:xfrm>
        </p:spPr>
        <p:txBody>
          <a:bodyPr/>
          <a:lstStyle>
            <a:lvl1pPr marL="0" indent="0">
              <a:buNone/>
              <a:defRPr sz="1400">
                <a:solidFill>
                  <a:srgbClr val="80276C"/>
                </a:solidFill>
                <a:latin typeface="Verdana" panose="020B0604030504040204" pitchFamily="34" charset="0"/>
                <a:ea typeface="Verdana" panose="020B0604030504040204" pitchFamily="34" charset="0"/>
              </a:defRPr>
            </a:lvl1pPr>
          </a:lstStyle>
          <a:p>
            <a:pPr lvl="0"/>
            <a:r>
              <a:rPr lang="fr-FR" dirty="0"/>
              <a:t>Texte</a:t>
            </a:r>
          </a:p>
        </p:txBody>
      </p:sp>
      <p:sp>
        <p:nvSpPr>
          <p:cNvPr id="16" name="Espace réservé du texte 15"/>
          <p:cNvSpPr>
            <a:spLocks noGrp="1"/>
          </p:cNvSpPr>
          <p:nvPr>
            <p:ph type="body" sz="quarter" idx="12" hasCustomPrompt="1"/>
          </p:nvPr>
        </p:nvSpPr>
        <p:spPr>
          <a:xfrm>
            <a:off x="6241178" y="5665931"/>
            <a:ext cx="2399097" cy="330563"/>
          </a:xfrm>
        </p:spPr>
        <p:txBody>
          <a:bodyPr>
            <a:normAutofit/>
          </a:bodyPr>
          <a:lstStyle>
            <a:lvl1pPr marL="0" indent="0">
              <a:buNone/>
              <a:defRPr sz="1600">
                <a:solidFill>
                  <a:srgbClr val="FFA300"/>
                </a:solidFill>
                <a:latin typeface="Verdana" panose="020B0604030504040204" pitchFamily="34" charset="0"/>
                <a:ea typeface="Verdana" panose="020B0604030504040204" pitchFamily="34" charset="0"/>
              </a:defRPr>
            </a:lvl1pPr>
          </a:lstStyle>
          <a:p>
            <a:pPr lvl="0"/>
            <a:r>
              <a:rPr lang="fr-FR" dirty="0"/>
              <a:t>Date</a:t>
            </a:r>
          </a:p>
        </p:txBody>
      </p:sp>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Tree>
    <p:extLst>
      <p:ext uri="{BB962C8B-B14F-4D97-AF65-F5344CB8AC3E}">
        <p14:creationId xmlns:p14="http://schemas.microsoft.com/office/powerpoint/2010/main" val="226602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position première pag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6267450" y="4847269"/>
            <a:ext cx="544987" cy="90733"/>
          </a:xfrm>
          <a:prstGeom prst="rect">
            <a:avLst/>
          </a:prstGeom>
          <a:solidFill>
            <a:srgbClr val="80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Espace réservé du texte 9"/>
          <p:cNvSpPr>
            <a:spLocks noGrp="1"/>
          </p:cNvSpPr>
          <p:nvPr>
            <p:ph type="body" sz="quarter" idx="10" hasCustomPrompt="1"/>
          </p:nvPr>
        </p:nvSpPr>
        <p:spPr>
          <a:xfrm>
            <a:off x="6241177" y="3579622"/>
            <a:ext cx="4328584" cy="1256209"/>
          </a:xfrm>
        </p:spPr>
        <p:txBody>
          <a:bodyPr>
            <a:noAutofit/>
          </a:bodyPr>
          <a:lstStyle>
            <a:lvl1pPr marL="0" indent="0">
              <a:buNone/>
              <a:defRPr sz="3600" b="1" baseline="0">
                <a:solidFill>
                  <a:srgbClr val="80276C"/>
                </a:solidFill>
                <a:latin typeface="Verdana" panose="020B0604030504040204" pitchFamily="34" charset="0"/>
                <a:ea typeface="Verdana" panose="020B0604030504040204" pitchFamily="34" charset="0"/>
              </a:defRPr>
            </a:lvl1pPr>
          </a:lstStyle>
          <a:p>
            <a:pPr lvl="0"/>
            <a:r>
              <a:rPr lang="fr-FR" dirty="0"/>
              <a:t>Titre intercalaire</a:t>
            </a:r>
          </a:p>
        </p:txBody>
      </p:sp>
      <p:sp>
        <p:nvSpPr>
          <p:cNvPr id="12" name="Espace réservé du texte 11"/>
          <p:cNvSpPr>
            <a:spLocks noGrp="1"/>
          </p:cNvSpPr>
          <p:nvPr>
            <p:ph type="body" sz="quarter" idx="11" hasCustomPrompt="1"/>
          </p:nvPr>
        </p:nvSpPr>
        <p:spPr>
          <a:xfrm>
            <a:off x="6241179" y="5167164"/>
            <a:ext cx="5225893" cy="385140"/>
          </a:xfrm>
        </p:spPr>
        <p:txBody>
          <a:bodyPr/>
          <a:lstStyle>
            <a:lvl1pPr marL="0" indent="0">
              <a:buNone/>
              <a:defRPr sz="1400">
                <a:solidFill>
                  <a:srgbClr val="80276C"/>
                </a:solidFill>
                <a:latin typeface="Verdana" panose="020B0604030504040204" pitchFamily="34" charset="0"/>
                <a:ea typeface="Verdana" panose="020B0604030504040204" pitchFamily="34" charset="0"/>
              </a:defRPr>
            </a:lvl1pPr>
          </a:lstStyle>
          <a:p>
            <a:pPr lvl="0"/>
            <a:r>
              <a:rPr lang="fr-FR" dirty="0"/>
              <a:t>Sous-titre Texte</a:t>
            </a:r>
          </a:p>
        </p:txBody>
      </p:sp>
      <p:sp>
        <p:nvSpPr>
          <p:cNvPr id="7" name="Rectangle 1"/>
          <p:cNvSpPr/>
          <p:nvPr userDrawn="1"/>
        </p:nvSpPr>
        <p:spPr>
          <a:xfrm>
            <a:off x="-2" y="2455334"/>
            <a:ext cx="3951113" cy="4418703"/>
          </a:xfrm>
          <a:custGeom>
            <a:avLst/>
            <a:gdLst>
              <a:gd name="connsiteX0" fmla="*/ 0 w 2658534"/>
              <a:gd name="connsiteY0" fmla="*/ 0 h 3114836"/>
              <a:gd name="connsiteX1" fmla="*/ 2658534 w 2658534"/>
              <a:gd name="connsiteY1" fmla="*/ 0 h 3114836"/>
              <a:gd name="connsiteX2" fmla="*/ 2658534 w 2658534"/>
              <a:gd name="connsiteY2" fmla="*/ 3114836 h 3114836"/>
              <a:gd name="connsiteX3" fmla="*/ 0 w 2658534"/>
              <a:gd name="connsiteY3" fmla="*/ 3114836 h 3114836"/>
              <a:gd name="connsiteX4" fmla="*/ 0 w 2658534"/>
              <a:gd name="connsiteY4" fmla="*/ 0 h 3114836"/>
              <a:gd name="connsiteX0" fmla="*/ 93133 w 2658534"/>
              <a:gd name="connsiteY0" fmla="*/ 0 h 3622836"/>
              <a:gd name="connsiteX1" fmla="*/ 2658534 w 2658534"/>
              <a:gd name="connsiteY1" fmla="*/ 508000 h 3622836"/>
              <a:gd name="connsiteX2" fmla="*/ 2658534 w 2658534"/>
              <a:gd name="connsiteY2" fmla="*/ 3622836 h 3622836"/>
              <a:gd name="connsiteX3" fmla="*/ 0 w 2658534"/>
              <a:gd name="connsiteY3" fmla="*/ 3622836 h 3622836"/>
              <a:gd name="connsiteX4" fmla="*/ 93133 w 2658534"/>
              <a:gd name="connsiteY4" fmla="*/ 0 h 3622836"/>
              <a:gd name="connsiteX0" fmla="*/ 745067 w 3310468"/>
              <a:gd name="connsiteY0" fmla="*/ 0 h 3622836"/>
              <a:gd name="connsiteX1" fmla="*/ 3310468 w 3310468"/>
              <a:gd name="connsiteY1" fmla="*/ 508000 h 3622836"/>
              <a:gd name="connsiteX2" fmla="*/ 3310468 w 3310468"/>
              <a:gd name="connsiteY2" fmla="*/ 3622836 h 3622836"/>
              <a:gd name="connsiteX3" fmla="*/ 0 w 3310468"/>
              <a:gd name="connsiteY3" fmla="*/ 1489236 h 3622836"/>
              <a:gd name="connsiteX4" fmla="*/ 745067 w 3310468"/>
              <a:gd name="connsiteY4" fmla="*/ 0 h 3622836"/>
              <a:gd name="connsiteX0" fmla="*/ 745067 w 3310468"/>
              <a:gd name="connsiteY0" fmla="*/ 0 h 4418703"/>
              <a:gd name="connsiteX1" fmla="*/ 3310468 w 3310468"/>
              <a:gd name="connsiteY1" fmla="*/ 508000 h 4418703"/>
              <a:gd name="connsiteX2" fmla="*/ 8468 w 3310468"/>
              <a:gd name="connsiteY2" fmla="*/ 4418703 h 4418703"/>
              <a:gd name="connsiteX3" fmla="*/ 0 w 3310468"/>
              <a:gd name="connsiteY3" fmla="*/ 1489236 h 4418703"/>
              <a:gd name="connsiteX4" fmla="*/ 745067 w 3310468"/>
              <a:gd name="connsiteY4" fmla="*/ 0 h 4418703"/>
              <a:gd name="connsiteX0" fmla="*/ 745067 w 2963335"/>
              <a:gd name="connsiteY0" fmla="*/ 0 h 4418703"/>
              <a:gd name="connsiteX1" fmla="*/ 2963335 w 2963335"/>
              <a:gd name="connsiteY1" fmla="*/ 4402667 h 4418703"/>
              <a:gd name="connsiteX2" fmla="*/ 8468 w 2963335"/>
              <a:gd name="connsiteY2" fmla="*/ 4418703 h 4418703"/>
              <a:gd name="connsiteX3" fmla="*/ 0 w 2963335"/>
              <a:gd name="connsiteY3" fmla="*/ 1489236 h 4418703"/>
              <a:gd name="connsiteX4" fmla="*/ 745067 w 2963335"/>
              <a:gd name="connsiteY4" fmla="*/ 0 h 441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35" h="4418703">
                <a:moveTo>
                  <a:pt x="745067" y="0"/>
                </a:moveTo>
                <a:lnTo>
                  <a:pt x="2963335" y="4402667"/>
                </a:lnTo>
                <a:lnTo>
                  <a:pt x="8468" y="4418703"/>
                </a:lnTo>
                <a:cubicBezTo>
                  <a:pt x="5645" y="3442214"/>
                  <a:pt x="2823" y="2465725"/>
                  <a:pt x="0" y="1489236"/>
                </a:cubicBezTo>
                <a:lnTo>
                  <a:pt x="745067" y="0"/>
                </a:lnTo>
                <a:close/>
              </a:path>
            </a:pathLst>
          </a:custGeom>
          <a:blipFill dpi="0" rotWithShape="1">
            <a:blip r:embed="rId3">
              <a:extLst>
                <a:ext uri="{28A0092B-C50C-407E-A947-70E740481C1C}">
                  <a14:useLocalDpi xmlns:a14="http://schemas.microsoft.com/office/drawing/2010/main" val="0"/>
                </a:ext>
              </a:extLst>
            </a:blip>
            <a:srcRect/>
            <a:stretch>
              <a:fillRect l="-80596" t="-1735" r="-46580" b="-17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3781" y="6078169"/>
            <a:ext cx="1950190" cy="583504"/>
          </a:xfrm>
          <a:prstGeom prst="rect">
            <a:avLst/>
          </a:prstGeom>
        </p:spPr>
      </p:pic>
      <p:sp>
        <p:nvSpPr>
          <p:cNvPr id="13"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16623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Espace réservé du numéro de diapositive 3"/>
          <p:cNvSpPr txBox="1">
            <a:spLocks/>
          </p:cNvSpPr>
          <p:nvPr userDrawn="1"/>
        </p:nvSpPr>
        <p:spPr>
          <a:xfrm>
            <a:off x="166254" y="6367318"/>
            <a:ext cx="646546" cy="29435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Verdana" panose="020B0604030504040204" pitchFamily="34" charset="0"/>
                <a:ea typeface="Verdana" panose="020B0604030504040204" pitchFamily="34"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A4C5B2E-C222-42BA-A6AE-2E2D0C9DED18}" type="slidenum">
              <a:rPr lang="fr-FR" smtClean="0"/>
              <a:pPr/>
              <a:t>‹Nº›</a:t>
            </a:fld>
            <a:endParaRPr lang="fr-FR" dirty="0"/>
          </a:p>
        </p:txBody>
      </p:sp>
    </p:spTree>
    <p:extLst>
      <p:ext uri="{BB962C8B-B14F-4D97-AF65-F5344CB8AC3E}">
        <p14:creationId xmlns:p14="http://schemas.microsoft.com/office/powerpoint/2010/main" val="388713488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678" r:id="rId7"/>
    <p:sldLayoutId id="2147483668" r:id="rId8"/>
    <p:sldLayoutId id="2147483679" r:id="rId9"/>
    <p:sldLayoutId id="2147483672" r:id="rId10"/>
    <p:sldLayoutId id="2147483673" r:id="rId11"/>
    <p:sldLayoutId id="2147483680" r:id="rId12"/>
    <p:sldLayoutId id="2147483669" r:id="rId13"/>
    <p:sldLayoutId id="2147483681"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piqsels.com/en/public-domain-photo-zkbip"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fr/photo/131550" TargetMode="External"/><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241176" y="3579622"/>
            <a:ext cx="5225895" cy="1256209"/>
          </a:xfrm>
        </p:spPr>
        <p:txBody>
          <a:bodyPr/>
          <a:lstStyle/>
          <a:p>
            <a:r>
              <a:rPr lang="fr-FR" dirty="0">
                <a:solidFill>
                  <a:srgbClr val="92D050"/>
                </a:solidFill>
              </a:rPr>
              <a:t>Base de données</a:t>
            </a:r>
          </a:p>
        </p:txBody>
      </p:sp>
      <p:sp>
        <p:nvSpPr>
          <p:cNvPr id="3" name="Espace réservé du texte 2"/>
          <p:cNvSpPr>
            <a:spLocks noGrp="1"/>
          </p:cNvSpPr>
          <p:nvPr>
            <p:ph type="body" sz="quarter" idx="11"/>
          </p:nvPr>
        </p:nvSpPr>
        <p:spPr>
          <a:xfrm>
            <a:off x="6241179" y="5167163"/>
            <a:ext cx="5225893" cy="896011"/>
          </a:xfrm>
        </p:spPr>
        <p:txBody>
          <a:bodyPr>
            <a:normAutofit lnSpcReduction="10000"/>
          </a:bodyPr>
          <a:lstStyle/>
          <a:p>
            <a:r>
              <a:rPr lang="fr-FR" dirty="0"/>
              <a:t>JARAMILLO Ana María</a:t>
            </a:r>
          </a:p>
          <a:p>
            <a:r>
              <a:rPr lang="fr-FR" dirty="0"/>
              <a:t>DAZA Jorge</a:t>
            </a:r>
          </a:p>
          <a:p>
            <a:r>
              <a:rPr lang="fr-FR" dirty="0"/>
              <a:t>MAYA David</a:t>
            </a:r>
          </a:p>
        </p:txBody>
      </p:sp>
      <p:sp>
        <p:nvSpPr>
          <p:cNvPr id="4" name="Espace réservé du texte 3"/>
          <p:cNvSpPr>
            <a:spLocks noGrp="1"/>
          </p:cNvSpPr>
          <p:nvPr>
            <p:ph type="body" sz="quarter" idx="12"/>
          </p:nvPr>
        </p:nvSpPr>
        <p:spPr>
          <a:xfrm>
            <a:off x="6241179" y="6200503"/>
            <a:ext cx="2399097" cy="330563"/>
          </a:xfrm>
        </p:spPr>
        <p:txBody>
          <a:bodyPr/>
          <a:lstStyle/>
          <a:p>
            <a:r>
              <a:rPr lang="fr-FR" dirty="0"/>
              <a:t>13/03/2024</a:t>
            </a:r>
          </a:p>
        </p:txBody>
      </p:sp>
      <p:sp>
        <p:nvSpPr>
          <p:cNvPr id="5" name="Espace réservé du texte 1">
            <a:extLst>
              <a:ext uri="{FF2B5EF4-FFF2-40B4-BE49-F238E27FC236}">
                <a16:creationId xmlns:a16="http://schemas.microsoft.com/office/drawing/2014/main" id="{8B6D8627-D90A-4CA8-BE9F-FB2F8AC93BB5}"/>
              </a:ext>
            </a:extLst>
          </p:cNvPr>
          <p:cNvSpPr txBox="1">
            <a:spLocks/>
          </p:cNvSpPr>
          <p:nvPr/>
        </p:nvSpPr>
        <p:spPr>
          <a:xfrm>
            <a:off x="6241179" y="4218682"/>
            <a:ext cx="5225892" cy="5944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baseline="0">
                <a:solidFill>
                  <a:srgbClr val="80276C"/>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0" dirty="0">
                <a:solidFill>
                  <a:srgbClr val="92D050"/>
                </a:solidFill>
              </a:rPr>
              <a:t>ÉQUIPE VERTE</a:t>
            </a:r>
          </a:p>
        </p:txBody>
      </p:sp>
    </p:spTree>
    <p:extLst>
      <p:ext uri="{BB962C8B-B14F-4D97-AF65-F5344CB8AC3E}">
        <p14:creationId xmlns:p14="http://schemas.microsoft.com/office/powerpoint/2010/main" val="128008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11844" y="1028316"/>
            <a:ext cx="6034424" cy="4134465"/>
          </a:xfrm>
          <a:prstGeom prst="rect">
            <a:avLst/>
          </a:prstGeom>
          <a:noFill/>
        </p:spPr>
        <p:txBody>
          <a:bodyPr wrap="square" rtlCol="0">
            <a:spAutoFit/>
          </a:bodyPr>
          <a:lstStyle/>
          <a:p>
            <a:pPr algn="just"/>
            <a:r>
              <a:rPr lang="fr-FR" sz="2800" b="1" baseline="30000" dirty="0">
                <a:solidFill>
                  <a:srgbClr val="80276C"/>
                </a:solidFill>
                <a:latin typeface="Verdana" panose="020B0604030504040204" pitchFamily="34" charset="0"/>
                <a:ea typeface="Verdana" panose="020B0604030504040204" pitchFamily="34" charset="0"/>
              </a:rPr>
              <a:t>Suite de texte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1" baseline="30000" dirty="0">
              <a:solidFill>
                <a:srgbClr val="80276C"/>
              </a:solidFill>
              <a:latin typeface="Verdana" panose="020B0604030504040204" pitchFamily="34" charset="0"/>
              <a:ea typeface="Verdana" panose="020B0604030504040204" pitchFamily="34" charset="0"/>
            </a:endParaRPr>
          </a:p>
          <a:p>
            <a:pPr algn="just"/>
            <a:r>
              <a:rPr lang="fr-FR" b="1" baseline="30000" dirty="0">
                <a:solidFill>
                  <a:srgbClr val="80276C"/>
                </a:solidFill>
                <a:latin typeface="Verdana" panose="020B0604030504040204" pitchFamily="34" charset="0"/>
                <a:ea typeface="Verdana" panose="020B0604030504040204" pitchFamily="34" charset="0"/>
              </a:rPr>
              <a:t>Sous-titre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 non </a:t>
            </a:r>
            <a:r>
              <a:rPr lang="fr-FR" sz="1400" baseline="30000" dirty="0" err="1">
                <a:solidFill>
                  <a:srgbClr val="80276C"/>
                </a:solidFill>
                <a:latin typeface="Verdana" panose="020B0604030504040204" pitchFamily="34" charset="0"/>
                <a:ea typeface="Verdana" panose="020B0604030504040204" pitchFamily="34" charset="0"/>
              </a:rPr>
              <a:t>non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essimporum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suntinu</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llatianda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incienis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offictor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est ad </a:t>
            </a:r>
            <a:r>
              <a:rPr lang="fr-FR" sz="1400" baseline="30000" dirty="0" err="1">
                <a:solidFill>
                  <a:srgbClr val="80276C"/>
                </a:solidFill>
                <a:latin typeface="Verdana" panose="020B0604030504040204" pitchFamily="34" charset="0"/>
                <a:ea typeface="Verdana" panose="020B0604030504040204" pitchFamily="34" charset="0"/>
              </a:rPr>
              <a:t>quis</a:t>
            </a:r>
            <a:r>
              <a:rPr lang="fr-FR" sz="1400" baseline="30000" dirty="0">
                <a:solidFill>
                  <a:srgbClr val="80276C"/>
                </a:solidFill>
                <a:latin typeface="Verdana" panose="020B0604030504040204" pitchFamily="34" charset="0"/>
                <a:ea typeface="Verdana" panose="020B0604030504040204" pitchFamily="34" charset="0"/>
              </a:rPr>
              <a:t> vides ne </a:t>
            </a:r>
            <a:r>
              <a:rPr lang="fr-FR" sz="1400" baseline="30000" dirty="0" err="1">
                <a:solidFill>
                  <a:srgbClr val="80276C"/>
                </a:solidFill>
                <a:latin typeface="Verdana" panose="020B0604030504040204" pitchFamily="34" charset="0"/>
                <a:ea typeface="Verdana" panose="020B0604030504040204" pitchFamily="34" charset="0"/>
              </a:rPr>
              <a:t>nossit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quiam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accusda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cullant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untiatempe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exped</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nonsequiandi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conet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ipicide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llaboreicia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comnim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endite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nonecea</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enisti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volum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reptatiis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soloribus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iur</a:t>
            </a:r>
            <a:r>
              <a:rPr lang="fr-FR" sz="1400" baseline="30000" dirty="0">
                <a:solidFill>
                  <a:srgbClr val="80276C"/>
                </a:solidFill>
                <a:latin typeface="Verdana" panose="020B0604030504040204" pitchFamily="34" charset="0"/>
                <a:ea typeface="Verdana" panose="020B0604030504040204" pitchFamily="34" charset="0"/>
              </a:rPr>
              <a:t> a qui </a:t>
            </a:r>
            <a:r>
              <a:rPr lang="fr-FR" sz="1400" baseline="30000" dirty="0" err="1">
                <a:solidFill>
                  <a:srgbClr val="80276C"/>
                </a:solidFill>
                <a:latin typeface="Verdana" panose="020B0604030504040204" pitchFamily="34" charset="0"/>
                <a:ea typeface="Verdana" panose="020B0604030504040204" pitchFamily="34" charset="0"/>
              </a:rPr>
              <a:t>simusan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derunt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expera</a:t>
            </a:r>
            <a:r>
              <a:rPr lang="fr-FR" sz="1400" baseline="30000" dirty="0">
                <a:solidFill>
                  <a:srgbClr val="80276C"/>
                </a:solidFill>
                <a:latin typeface="Verdana" panose="020B0604030504040204" pitchFamily="34" charset="0"/>
                <a:ea typeface="Verdana" panose="020B0604030504040204" pitchFamily="34" charset="0"/>
              </a:rPr>
              <a:t> cum </a:t>
            </a:r>
            <a:r>
              <a:rPr lang="fr-FR" sz="1400" baseline="30000" dirty="0" err="1">
                <a:solidFill>
                  <a:srgbClr val="80276C"/>
                </a:solidFill>
                <a:latin typeface="Verdana" panose="020B0604030504040204" pitchFamily="34" charset="0"/>
                <a:ea typeface="Verdana" panose="020B0604030504040204" pitchFamily="34" charset="0"/>
              </a:rPr>
              <a:t>quiatiisquam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quodic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escil</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iducimin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nimaio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bero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ipsunti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dem</a:t>
            </a:r>
            <a:r>
              <a:rPr lang="fr-FR" sz="1400" baseline="30000" dirty="0">
                <a:solidFill>
                  <a:srgbClr val="80276C"/>
                </a:solidFill>
                <a:latin typeface="Verdana" panose="020B0604030504040204" pitchFamily="34" charset="0"/>
                <a:ea typeface="Verdana" panose="020B0604030504040204" pitchFamily="34" charset="0"/>
              </a:rPr>
              <a:t> la </a:t>
            </a:r>
            <a:r>
              <a:rPr lang="fr-FR" sz="1400" baseline="30000" dirty="0" err="1">
                <a:solidFill>
                  <a:srgbClr val="80276C"/>
                </a:solidFill>
                <a:latin typeface="Verdana" panose="020B0604030504040204" pitchFamily="34" charset="0"/>
                <a:ea typeface="Verdana" panose="020B0604030504040204" pitchFamily="34" charset="0"/>
              </a:rPr>
              <a:t>ipsandia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verorep</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erferit</a:t>
            </a:r>
            <a:endParaRPr lang="fr-FR" sz="1400" baseline="30000" dirty="0">
              <a:solidFill>
                <a:srgbClr val="80276C"/>
              </a:solidFill>
              <a:latin typeface="Verdana" panose="020B0604030504040204" pitchFamily="34" charset="0"/>
              <a:ea typeface="Verdana" panose="020B0604030504040204" pitchFamily="34" charset="0"/>
            </a:endParaRPr>
          </a:p>
          <a:p>
            <a:pPr algn="just"/>
            <a:endParaRPr lang="fr-FR" sz="1400" b="1" baseline="30000" dirty="0">
              <a:solidFill>
                <a:srgbClr val="80276C"/>
              </a:solidFill>
              <a:latin typeface="Verdana" panose="020B0604030504040204" pitchFamily="34" charset="0"/>
              <a:ea typeface="Verdana" panose="020B0604030504040204" pitchFamily="34" charset="0"/>
            </a:endParaRPr>
          </a:p>
          <a:p>
            <a:pPr algn="just"/>
            <a:r>
              <a:rPr lang="fr-FR" b="1" baseline="30000" dirty="0">
                <a:solidFill>
                  <a:srgbClr val="80276C"/>
                </a:solidFill>
                <a:latin typeface="Verdana" panose="020B0604030504040204" pitchFamily="34" charset="0"/>
                <a:ea typeface="Verdana" panose="020B0604030504040204" pitchFamily="34" charset="0"/>
              </a:rPr>
              <a:t>Sous-titre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que m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a:t>
            </a:r>
          </a:p>
          <a:p>
            <a:pPr algn="just"/>
            <a:endParaRPr lang="fr-FR" sz="1400" b="1"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6423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6412295" y="5434541"/>
            <a:ext cx="2985093" cy="492534"/>
          </a:xfrm>
        </p:spPr>
        <p:txBody>
          <a:bodyPr>
            <a:normAutofit/>
          </a:bodyPr>
          <a:lstStyle/>
          <a:p>
            <a:r>
              <a:rPr lang="fr-FR" sz="1800" b="1" dirty="0">
                <a:latin typeface="Verdana" panose="020B0604030504040204" pitchFamily="34" charset="0"/>
                <a:ea typeface="Verdana" panose="020B0604030504040204" pitchFamily="34" charset="0"/>
              </a:rPr>
              <a:t>ARTSETMETIERS.FR</a:t>
            </a:r>
          </a:p>
        </p:txBody>
      </p:sp>
    </p:spTree>
    <p:extLst>
      <p:ext uri="{BB962C8B-B14F-4D97-AF65-F5344CB8AC3E}">
        <p14:creationId xmlns:p14="http://schemas.microsoft.com/office/powerpoint/2010/main" val="152758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dirty="0"/>
          </a:p>
        </p:txBody>
      </p:sp>
      <p:sp>
        <p:nvSpPr>
          <p:cNvPr id="3" name="Espace réservé du texte 2"/>
          <p:cNvSpPr>
            <a:spLocks noGrp="1"/>
          </p:cNvSpPr>
          <p:nvPr>
            <p:ph type="body" sz="quarter" idx="11"/>
          </p:nvPr>
        </p:nvSpPr>
        <p:spPr/>
        <p:txBody>
          <a:bodyPr/>
          <a:lstStyle/>
          <a:p>
            <a:r>
              <a:rPr lang="fr-FR" dirty="0"/>
              <a:t>Introduction</a:t>
            </a:r>
          </a:p>
          <a:p>
            <a:r>
              <a:rPr lang="fr-FR" dirty="0"/>
              <a:t>Titre 2</a:t>
            </a:r>
          </a:p>
          <a:p>
            <a:r>
              <a:rPr lang="fr-FR" dirty="0"/>
              <a:t>Titre 3</a:t>
            </a:r>
          </a:p>
          <a:p>
            <a:r>
              <a:rPr lang="fr-FR" dirty="0"/>
              <a:t>Titre 4</a:t>
            </a:r>
          </a:p>
          <a:p>
            <a:r>
              <a:rPr lang="fr-FR" dirty="0"/>
              <a:t>Titre 5</a:t>
            </a:r>
          </a:p>
        </p:txBody>
      </p:sp>
      <p:sp>
        <p:nvSpPr>
          <p:cNvPr id="4" name="Parallélogramme 2"/>
          <p:cNvSpPr>
            <a:spLocks/>
          </p:cNvSpPr>
          <p:nvPr/>
        </p:nvSpPr>
        <p:spPr>
          <a:xfrm>
            <a:off x="1015999" y="-1"/>
            <a:ext cx="6976533" cy="6238875"/>
          </a:xfrm>
          <a:custGeom>
            <a:avLst/>
            <a:gdLst>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5393532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5393532 h 5393532"/>
              <a:gd name="connsiteX0" fmla="*/ 0 w 4821382"/>
              <a:gd name="connsiteY0" fmla="*/ 2428659 h 5393532"/>
              <a:gd name="connsiteX1" fmla="*/ 1205346 w 4821382"/>
              <a:gd name="connsiteY1" fmla="*/ 0 h 5393532"/>
              <a:gd name="connsiteX2" fmla="*/ 4821382 w 4821382"/>
              <a:gd name="connsiteY2" fmla="*/ 0 h 5393532"/>
              <a:gd name="connsiteX3" fmla="*/ 3616037 w 4821382"/>
              <a:gd name="connsiteY3" fmla="*/ 5393532 h 5393532"/>
              <a:gd name="connsiteX4" fmla="*/ 0 w 4821382"/>
              <a:gd name="connsiteY4" fmla="*/ 2428659 h 5393532"/>
              <a:gd name="connsiteX0" fmla="*/ 0 w 4821382"/>
              <a:gd name="connsiteY0" fmla="*/ 2428659 h 6187860"/>
              <a:gd name="connsiteX1" fmla="*/ 1205346 w 4821382"/>
              <a:gd name="connsiteY1" fmla="*/ 0 h 6187860"/>
              <a:gd name="connsiteX2" fmla="*/ 4821382 w 4821382"/>
              <a:gd name="connsiteY2" fmla="*/ 0 h 6187860"/>
              <a:gd name="connsiteX3" fmla="*/ 1879601 w 4821382"/>
              <a:gd name="connsiteY3" fmla="*/ 6187860 h 6187860"/>
              <a:gd name="connsiteX4" fmla="*/ 0 w 4821382"/>
              <a:gd name="connsiteY4" fmla="*/ 2428659 h 6187860"/>
              <a:gd name="connsiteX0" fmla="*/ 0 w 5218545"/>
              <a:gd name="connsiteY0" fmla="*/ 2428659 h 6187860"/>
              <a:gd name="connsiteX1" fmla="*/ 1205346 w 5218545"/>
              <a:gd name="connsiteY1" fmla="*/ 0 h 6187860"/>
              <a:gd name="connsiteX2" fmla="*/ 5218545 w 5218545"/>
              <a:gd name="connsiteY2" fmla="*/ 0 h 6187860"/>
              <a:gd name="connsiteX3" fmla="*/ 1879601 w 5218545"/>
              <a:gd name="connsiteY3" fmla="*/ 6187860 h 6187860"/>
              <a:gd name="connsiteX4" fmla="*/ 0 w 5218545"/>
              <a:gd name="connsiteY4" fmla="*/ 2428659 h 6187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45" h="6187860">
                <a:moveTo>
                  <a:pt x="0" y="2428659"/>
                </a:moveTo>
                <a:lnTo>
                  <a:pt x="1205346" y="0"/>
                </a:lnTo>
                <a:lnTo>
                  <a:pt x="5218545" y="0"/>
                </a:lnTo>
                <a:lnTo>
                  <a:pt x="1879601" y="6187860"/>
                </a:lnTo>
                <a:lnTo>
                  <a:pt x="0" y="2428659"/>
                </a:lnTo>
                <a:close/>
              </a:path>
            </a:pathLst>
          </a:cu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fr-FR" dirty="0"/>
          </a:p>
        </p:txBody>
      </p:sp>
    </p:spTree>
    <p:extLst>
      <p:ext uri="{BB962C8B-B14F-4D97-AF65-F5344CB8AC3E}">
        <p14:creationId xmlns:p14="http://schemas.microsoft.com/office/powerpoint/2010/main" val="324754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pPr algn="ctr"/>
            <a:r>
              <a:rPr lang="fr-FR" dirty="0">
                <a:solidFill>
                  <a:srgbClr val="92D050"/>
                </a:solidFill>
              </a:rPr>
              <a:t>Introduction </a:t>
            </a:r>
          </a:p>
        </p:txBody>
      </p:sp>
      <p:sp>
        <p:nvSpPr>
          <p:cNvPr id="3" name="Espace réservé du texte 2"/>
          <p:cNvSpPr>
            <a:spLocks noGrp="1"/>
          </p:cNvSpPr>
          <p:nvPr>
            <p:ph type="body" sz="quarter" idx="11"/>
          </p:nvPr>
        </p:nvSpPr>
        <p:spPr>
          <a:xfrm>
            <a:off x="1207752" y="1799669"/>
            <a:ext cx="5888373" cy="3873162"/>
          </a:xfrm>
        </p:spPr>
        <p:txBody>
          <a:bodyPr>
            <a:normAutofit/>
          </a:bodyPr>
          <a:lstStyle/>
          <a:p>
            <a:pPr algn="just">
              <a:lnSpc>
                <a:spcPct val="120000"/>
              </a:lnSpc>
            </a:pPr>
            <a:r>
              <a:rPr lang="fr-FR" sz="1600" dirty="0"/>
              <a:t>L’entreprise </a:t>
            </a:r>
            <a:r>
              <a:rPr lang="fr-FR" sz="1600" dirty="0" err="1"/>
              <a:t>Boscha</a:t>
            </a:r>
            <a:r>
              <a:rPr lang="fr-FR" sz="1600" dirty="0"/>
              <a:t> produit  des injecteurs haute pression sous trois modèles différents</a:t>
            </a:r>
          </a:p>
          <a:p>
            <a:pPr algn="just">
              <a:lnSpc>
                <a:spcPct val="120000"/>
              </a:lnSpc>
            </a:pPr>
            <a:r>
              <a:rPr lang="fr-FR" sz="1600" b="0" dirty="0"/>
              <a:t>Notre  travail consiste en la réalisation d’une base de données permettant à l’entreprise </a:t>
            </a:r>
            <a:r>
              <a:rPr lang="fr-FR" sz="1600" b="0" dirty="0" err="1"/>
              <a:t>Boscha</a:t>
            </a:r>
            <a:r>
              <a:rPr lang="fr-FR" sz="1600" b="0" dirty="0"/>
              <a:t> de centraliser  toutes les informations et les procédures nécessaires au bon fonctionnement de l’entreprise.</a:t>
            </a:r>
          </a:p>
          <a:p>
            <a:pPr algn="just">
              <a:lnSpc>
                <a:spcPct val="120000"/>
              </a:lnSpc>
            </a:pPr>
            <a:r>
              <a:rPr lang="fr-FR" sz="1600" b="0" dirty="0"/>
              <a:t>Chaque  opération interagit avec des données existantes d’une autre opération ou en crée de nouvelles. Cette  centralisation est donc nécessaire afin que chaque employé dispose de toutes les ressources dont il a  besoin en temps réel pour réaliser à bien son travail. </a:t>
            </a:r>
          </a:p>
          <a:p>
            <a:pPr algn="just">
              <a:lnSpc>
                <a:spcPct val="120000"/>
              </a:lnSpc>
            </a:pPr>
            <a:endParaRPr lang="fr-FR" sz="1600" b="0" dirty="0"/>
          </a:p>
        </p:txBody>
      </p:sp>
      <p:pic>
        <p:nvPicPr>
          <p:cNvPr id="1026" name="Picture 2">
            <a:extLst>
              <a:ext uri="{FF2B5EF4-FFF2-40B4-BE49-F238E27FC236}">
                <a16:creationId xmlns:a16="http://schemas.microsoft.com/office/drawing/2014/main" id="{A963B006-8B8C-4D0F-BB5A-0EF48F378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7188" y="2233612"/>
            <a:ext cx="2627597"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7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s-CO" dirty="0">
                <a:solidFill>
                  <a:srgbClr val="92D050"/>
                </a:solidFill>
              </a:rPr>
              <a:t>Système </a:t>
            </a:r>
            <a:r>
              <a:rPr lang="fr-FR" dirty="0">
                <a:solidFill>
                  <a:srgbClr val="92D050"/>
                </a:solidFill>
              </a:rPr>
              <a:t>d’information</a:t>
            </a:r>
          </a:p>
        </p:txBody>
      </p:sp>
      <p:sp>
        <p:nvSpPr>
          <p:cNvPr id="6" name="Rectangle 1"/>
          <p:cNvSpPr/>
          <p:nvPr/>
        </p:nvSpPr>
        <p:spPr>
          <a:xfrm>
            <a:off x="0" y="2457404"/>
            <a:ext cx="3962400" cy="4418703"/>
          </a:xfrm>
          <a:custGeom>
            <a:avLst/>
            <a:gdLst>
              <a:gd name="connsiteX0" fmla="*/ 0 w 2658534"/>
              <a:gd name="connsiteY0" fmla="*/ 0 h 3114836"/>
              <a:gd name="connsiteX1" fmla="*/ 2658534 w 2658534"/>
              <a:gd name="connsiteY1" fmla="*/ 0 h 3114836"/>
              <a:gd name="connsiteX2" fmla="*/ 2658534 w 2658534"/>
              <a:gd name="connsiteY2" fmla="*/ 3114836 h 3114836"/>
              <a:gd name="connsiteX3" fmla="*/ 0 w 2658534"/>
              <a:gd name="connsiteY3" fmla="*/ 3114836 h 3114836"/>
              <a:gd name="connsiteX4" fmla="*/ 0 w 2658534"/>
              <a:gd name="connsiteY4" fmla="*/ 0 h 3114836"/>
              <a:gd name="connsiteX0" fmla="*/ 93133 w 2658534"/>
              <a:gd name="connsiteY0" fmla="*/ 0 h 3622836"/>
              <a:gd name="connsiteX1" fmla="*/ 2658534 w 2658534"/>
              <a:gd name="connsiteY1" fmla="*/ 508000 h 3622836"/>
              <a:gd name="connsiteX2" fmla="*/ 2658534 w 2658534"/>
              <a:gd name="connsiteY2" fmla="*/ 3622836 h 3622836"/>
              <a:gd name="connsiteX3" fmla="*/ 0 w 2658534"/>
              <a:gd name="connsiteY3" fmla="*/ 3622836 h 3622836"/>
              <a:gd name="connsiteX4" fmla="*/ 93133 w 2658534"/>
              <a:gd name="connsiteY4" fmla="*/ 0 h 3622836"/>
              <a:gd name="connsiteX0" fmla="*/ 745067 w 3310468"/>
              <a:gd name="connsiteY0" fmla="*/ 0 h 3622836"/>
              <a:gd name="connsiteX1" fmla="*/ 3310468 w 3310468"/>
              <a:gd name="connsiteY1" fmla="*/ 508000 h 3622836"/>
              <a:gd name="connsiteX2" fmla="*/ 3310468 w 3310468"/>
              <a:gd name="connsiteY2" fmla="*/ 3622836 h 3622836"/>
              <a:gd name="connsiteX3" fmla="*/ 0 w 3310468"/>
              <a:gd name="connsiteY3" fmla="*/ 1489236 h 3622836"/>
              <a:gd name="connsiteX4" fmla="*/ 745067 w 3310468"/>
              <a:gd name="connsiteY4" fmla="*/ 0 h 3622836"/>
              <a:gd name="connsiteX0" fmla="*/ 745067 w 3310468"/>
              <a:gd name="connsiteY0" fmla="*/ 0 h 4418703"/>
              <a:gd name="connsiteX1" fmla="*/ 3310468 w 3310468"/>
              <a:gd name="connsiteY1" fmla="*/ 508000 h 4418703"/>
              <a:gd name="connsiteX2" fmla="*/ 8468 w 3310468"/>
              <a:gd name="connsiteY2" fmla="*/ 4418703 h 4418703"/>
              <a:gd name="connsiteX3" fmla="*/ 0 w 3310468"/>
              <a:gd name="connsiteY3" fmla="*/ 1489236 h 4418703"/>
              <a:gd name="connsiteX4" fmla="*/ 745067 w 3310468"/>
              <a:gd name="connsiteY4" fmla="*/ 0 h 4418703"/>
              <a:gd name="connsiteX0" fmla="*/ 745067 w 2963335"/>
              <a:gd name="connsiteY0" fmla="*/ 0 h 4418703"/>
              <a:gd name="connsiteX1" fmla="*/ 2963335 w 2963335"/>
              <a:gd name="connsiteY1" fmla="*/ 4402667 h 4418703"/>
              <a:gd name="connsiteX2" fmla="*/ 8468 w 2963335"/>
              <a:gd name="connsiteY2" fmla="*/ 4418703 h 4418703"/>
              <a:gd name="connsiteX3" fmla="*/ 0 w 2963335"/>
              <a:gd name="connsiteY3" fmla="*/ 1489236 h 4418703"/>
              <a:gd name="connsiteX4" fmla="*/ 745067 w 2963335"/>
              <a:gd name="connsiteY4" fmla="*/ 0 h 441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35" h="4418703">
                <a:moveTo>
                  <a:pt x="745067" y="0"/>
                </a:moveTo>
                <a:lnTo>
                  <a:pt x="2963335" y="4402667"/>
                </a:lnTo>
                <a:lnTo>
                  <a:pt x="8468" y="4418703"/>
                </a:lnTo>
                <a:cubicBezTo>
                  <a:pt x="5645" y="3442214"/>
                  <a:pt x="2823" y="2465725"/>
                  <a:pt x="0" y="1489236"/>
                </a:cubicBezTo>
                <a:lnTo>
                  <a:pt x="745067" y="0"/>
                </a:lnTo>
                <a:close/>
              </a:path>
            </a:pathLst>
          </a:cu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Marcador de texto 4">
            <a:extLst>
              <a:ext uri="{FF2B5EF4-FFF2-40B4-BE49-F238E27FC236}">
                <a16:creationId xmlns:a16="http://schemas.microsoft.com/office/drawing/2014/main" id="{A06B519D-8BE0-0C01-0B87-6F4906842F89}"/>
              </a:ext>
            </a:extLst>
          </p:cNvPr>
          <p:cNvSpPr>
            <a:spLocks noGrp="1"/>
          </p:cNvSpPr>
          <p:nvPr>
            <p:ph type="body" sz="quarter" idx="11"/>
          </p:nvPr>
        </p:nvSpPr>
        <p:spPr/>
        <p:txBody>
          <a:bodyPr/>
          <a:lstStyle/>
          <a:p>
            <a:r>
              <a:rPr lang="fr-FR" dirty="0"/>
              <a:t>Modèle Conceptuel et Modèle Logiciel</a:t>
            </a:r>
          </a:p>
        </p:txBody>
      </p:sp>
    </p:spTree>
    <p:extLst>
      <p:ext uri="{BB962C8B-B14F-4D97-AF65-F5344CB8AC3E}">
        <p14:creationId xmlns:p14="http://schemas.microsoft.com/office/powerpoint/2010/main" val="1651717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2DD64B5-C345-DB02-B83A-460E5190ACD0}"/>
              </a:ext>
            </a:extLst>
          </p:cNvPr>
          <p:cNvPicPr>
            <a:picLocks noChangeAspect="1"/>
          </p:cNvPicPr>
          <p:nvPr/>
        </p:nvPicPr>
        <p:blipFill>
          <a:blip r:embed="rId2"/>
          <a:stretch>
            <a:fillRect/>
          </a:stretch>
        </p:blipFill>
        <p:spPr>
          <a:xfrm>
            <a:off x="2303783" y="0"/>
            <a:ext cx="9888217" cy="6876288"/>
          </a:xfrm>
          <a:prstGeom prst="rect">
            <a:avLst/>
          </a:prstGeom>
        </p:spPr>
      </p:pic>
      <p:sp>
        <p:nvSpPr>
          <p:cNvPr id="2" name="ZoneTexte 1"/>
          <p:cNvSpPr txBox="1"/>
          <p:nvPr/>
        </p:nvSpPr>
        <p:spPr>
          <a:xfrm>
            <a:off x="288484" y="1911064"/>
            <a:ext cx="1666925" cy="1241365"/>
          </a:xfrm>
          <a:prstGeom prst="rect">
            <a:avLst/>
          </a:prstGeom>
          <a:noFill/>
        </p:spPr>
        <p:txBody>
          <a:bodyPr wrap="square" rtlCol="0">
            <a:spAutoFit/>
          </a:bodyPr>
          <a:lstStyle/>
          <a:p>
            <a:pPr algn="just"/>
            <a:r>
              <a:rPr lang="fr-FR" sz="2800" b="1" baseline="30000" dirty="0">
                <a:solidFill>
                  <a:schemeClr val="bg1"/>
                </a:solidFill>
                <a:latin typeface="Verdana" panose="020B0604030504040204" pitchFamily="34" charset="0"/>
                <a:ea typeface="Verdana" panose="020B0604030504040204" pitchFamily="34" charset="0"/>
              </a:rPr>
              <a:t>Modèle Conceptuel de Donnée de </a:t>
            </a:r>
            <a:r>
              <a:rPr lang="fr-FR" sz="2800" b="1" baseline="30000" dirty="0" err="1">
                <a:solidFill>
                  <a:schemeClr val="bg1"/>
                </a:solidFill>
                <a:latin typeface="Verdana" panose="020B0604030504040204" pitchFamily="34" charset="0"/>
                <a:ea typeface="Verdana" panose="020B0604030504040204" pitchFamily="34" charset="0"/>
              </a:rPr>
              <a:t>Boscha</a:t>
            </a:r>
            <a:endParaRPr lang="fr-FR" sz="2800" b="1" baseline="30000" dirty="0">
              <a:solidFill>
                <a:schemeClr val="bg1"/>
              </a:solidFill>
              <a:latin typeface="Verdana" panose="020B0604030504040204" pitchFamily="34" charset="0"/>
              <a:ea typeface="Verdana" panose="020B0604030504040204" pitchFamily="34" charset="0"/>
            </a:endParaRPr>
          </a:p>
        </p:txBody>
      </p:sp>
      <p:pic>
        <p:nvPicPr>
          <p:cNvPr id="8" name="Imagen 7">
            <a:extLst>
              <a:ext uri="{FF2B5EF4-FFF2-40B4-BE49-F238E27FC236}">
                <a16:creationId xmlns:a16="http://schemas.microsoft.com/office/drawing/2014/main" id="{56EA79E2-FD43-3A54-0CC4-7F3CEAE78D0F}"/>
              </a:ext>
            </a:extLst>
          </p:cNvPr>
          <p:cNvPicPr>
            <a:picLocks noChangeAspect="1"/>
          </p:cNvPicPr>
          <p:nvPr/>
        </p:nvPicPr>
        <p:blipFill>
          <a:blip r:embed="rId3"/>
          <a:stretch>
            <a:fillRect/>
          </a:stretch>
        </p:blipFill>
        <p:spPr>
          <a:xfrm>
            <a:off x="10010461" y="5970563"/>
            <a:ext cx="1933009" cy="795139"/>
          </a:xfrm>
          <a:prstGeom prst="rect">
            <a:avLst/>
          </a:prstGeom>
        </p:spPr>
      </p:pic>
    </p:spTree>
    <p:extLst>
      <p:ext uri="{BB962C8B-B14F-4D97-AF65-F5344CB8AC3E}">
        <p14:creationId xmlns:p14="http://schemas.microsoft.com/office/powerpoint/2010/main" val="365455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11844" y="1028316"/>
            <a:ext cx="6034424" cy="4134465"/>
          </a:xfrm>
          <a:prstGeom prst="rect">
            <a:avLst/>
          </a:prstGeom>
          <a:noFill/>
        </p:spPr>
        <p:txBody>
          <a:bodyPr wrap="square" rtlCol="0">
            <a:spAutoFit/>
          </a:bodyPr>
          <a:lstStyle/>
          <a:p>
            <a:pPr algn="just"/>
            <a:r>
              <a:rPr lang="fr-FR" sz="2800" b="1" baseline="30000" dirty="0">
                <a:solidFill>
                  <a:srgbClr val="80276C"/>
                </a:solidFill>
                <a:latin typeface="Verdana" panose="020B0604030504040204" pitchFamily="34" charset="0"/>
                <a:ea typeface="Verdana" panose="020B0604030504040204" pitchFamily="34" charset="0"/>
              </a:rPr>
              <a:t>Suite de texte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1" baseline="30000" dirty="0">
              <a:solidFill>
                <a:srgbClr val="80276C"/>
              </a:solidFill>
              <a:latin typeface="Verdana" panose="020B0604030504040204" pitchFamily="34" charset="0"/>
              <a:ea typeface="Verdana" panose="020B0604030504040204" pitchFamily="34" charset="0"/>
            </a:endParaRPr>
          </a:p>
          <a:p>
            <a:pPr algn="just"/>
            <a:r>
              <a:rPr lang="fr-FR" b="1" baseline="30000" dirty="0">
                <a:solidFill>
                  <a:srgbClr val="80276C"/>
                </a:solidFill>
                <a:latin typeface="Verdana" panose="020B0604030504040204" pitchFamily="34" charset="0"/>
                <a:ea typeface="Verdana" panose="020B0604030504040204" pitchFamily="34" charset="0"/>
              </a:rPr>
              <a:t>Sous-titre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 non </a:t>
            </a:r>
            <a:r>
              <a:rPr lang="fr-FR" sz="1400" baseline="30000" dirty="0" err="1">
                <a:solidFill>
                  <a:srgbClr val="80276C"/>
                </a:solidFill>
                <a:latin typeface="Verdana" panose="020B0604030504040204" pitchFamily="34" charset="0"/>
                <a:ea typeface="Verdana" panose="020B0604030504040204" pitchFamily="34" charset="0"/>
              </a:rPr>
              <a:t>non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essimporum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suntinu</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llatianda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incienis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offictor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est ad </a:t>
            </a:r>
            <a:r>
              <a:rPr lang="fr-FR" sz="1400" baseline="30000" dirty="0" err="1">
                <a:solidFill>
                  <a:srgbClr val="80276C"/>
                </a:solidFill>
                <a:latin typeface="Verdana" panose="020B0604030504040204" pitchFamily="34" charset="0"/>
                <a:ea typeface="Verdana" panose="020B0604030504040204" pitchFamily="34" charset="0"/>
              </a:rPr>
              <a:t>quis</a:t>
            </a:r>
            <a:r>
              <a:rPr lang="fr-FR" sz="1400" baseline="30000" dirty="0">
                <a:solidFill>
                  <a:srgbClr val="80276C"/>
                </a:solidFill>
                <a:latin typeface="Verdana" panose="020B0604030504040204" pitchFamily="34" charset="0"/>
                <a:ea typeface="Verdana" panose="020B0604030504040204" pitchFamily="34" charset="0"/>
              </a:rPr>
              <a:t> vides ne </a:t>
            </a:r>
            <a:r>
              <a:rPr lang="fr-FR" sz="1400" baseline="30000" dirty="0" err="1">
                <a:solidFill>
                  <a:srgbClr val="80276C"/>
                </a:solidFill>
                <a:latin typeface="Verdana" panose="020B0604030504040204" pitchFamily="34" charset="0"/>
                <a:ea typeface="Verdana" panose="020B0604030504040204" pitchFamily="34" charset="0"/>
              </a:rPr>
              <a:t>nossit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quiam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accusda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cullant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untiatempe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exped</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nonsequiandi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conet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ipicide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llaboreicia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comnim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endite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nonecea</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enisti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volum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reptatiis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soloribus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iur</a:t>
            </a:r>
            <a:r>
              <a:rPr lang="fr-FR" sz="1400" baseline="30000" dirty="0">
                <a:solidFill>
                  <a:srgbClr val="80276C"/>
                </a:solidFill>
                <a:latin typeface="Verdana" panose="020B0604030504040204" pitchFamily="34" charset="0"/>
                <a:ea typeface="Verdana" panose="020B0604030504040204" pitchFamily="34" charset="0"/>
              </a:rPr>
              <a:t> a qui </a:t>
            </a:r>
            <a:r>
              <a:rPr lang="fr-FR" sz="1400" baseline="30000" dirty="0" err="1">
                <a:solidFill>
                  <a:srgbClr val="80276C"/>
                </a:solidFill>
                <a:latin typeface="Verdana" panose="020B0604030504040204" pitchFamily="34" charset="0"/>
                <a:ea typeface="Verdana" panose="020B0604030504040204" pitchFamily="34" charset="0"/>
              </a:rPr>
              <a:t>simusan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derunt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expera</a:t>
            </a:r>
            <a:r>
              <a:rPr lang="fr-FR" sz="1400" baseline="30000" dirty="0">
                <a:solidFill>
                  <a:srgbClr val="80276C"/>
                </a:solidFill>
                <a:latin typeface="Verdana" panose="020B0604030504040204" pitchFamily="34" charset="0"/>
                <a:ea typeface="Verdana" panose="020B0604030504040204" pitchFamily="34" charset="0"/>
              </a:rPr>
              <a:t> cum </a:t>
            </a:r>
            <a:r>
              <a:rPr lang="fr-FR" sz="1400" baseline="30000" dirty="0" err="1">
                <a:solidFill>
                  <a:srgbClr val="80276C"/>
                </a:solidFill>
                <a:latin typeface="Verdana" panose="020B0604030504040204" pitchFamily="34" charset="0"/>
                <a:ea typeface="Verdana" panose="020B0604030504040204" pitchFamily="34" charset="0"/>
              </a:rPr>
              <a:t>quiatiisquam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quodic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escil</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iducimin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nimaio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bero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ipsunti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dem</a:t>
            </a:r>
            <a:r>
              <a:rPr lang="fr-FR" sz="1400" baseline="30000" dirty="0">
                <a:solidFill>
                  <a:srgbClr val="80276C"/>
                </a:solidFill>
                <a:latin typeface="Verdana" panose="020B0604030504040204" pitchFamily="34" charset="0"/>
                <a:ea typeface="Verdana" panose="020B0604030504040204" pitchFamily="34" charset="0"/>
              </a:rPr>
              <a:t> la </a:t>
            </a:r>
            <a:r>
              <a:rPr lang="fr-FR" sz="1400" baseline="30000" dirty="0" err="1">
                <a:solidFill>
                  <a:srgbClr val="80276C"/>
                </a:solidFill>
                <a:latin typeface="Verdana" panose="020B0604030504040204" pitchFamily="34" charset="0"/>
                <a:ea typeface="Verdana" panose="020B0604030504040204" pitchFamily="34" charset="0"/>
              </a:rPr>
              <a:t>ipsandia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verorep</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erferit</a:t>
            </a:r>
            <a:endParaRPr lang="fr-FR" sz="1400" baseline="30000" dirty="0">
              <a:solidFill>
                <a:srgbClr val="80276C"/>
              </a:solidFill>
              <a:latin typeface="Verdana" panose="020B0604030504040204" pitchFamily="34" charset="0"/>
              <a:ea typeface="Verdana" panose="020B0604030504040204" pitchFamily="34" charset="0"/>
            </a:endParaRPr>
          </a:p>
          <a:p>
            <a:pPr algn="just"/>
            <a:endParaRPr lang="fr-FR" sz="1400" b="1" baseline="30000" dirty="0">
              <a:solidFill>
                <a:srgbClr val="80276C"/>
              </a:solidFill>
              <a:latin typeface="Verdana" panose="020B0604030504040204" pitchFamily="34" charset="0"/>
              <a:ea typeface="Verdana" panose="020B0604030504040204" pitchFamily="34" charset="0"/>
            </a:endParaRPr>
          </a:p>
          <a:p>
            <a:pPr algn="just"/>
            <a:r>
              <a:rPr lang="fr-FR" b="1" baseline="30000" dirty="0">
                <a:solidFill>
                  <a:srgbClr val="80276C"/>
                </a:solidFill>
                <a:latin typeface="Verdana" panose="020B0604030504040204" pitchFamily="34" charset="0"/>
                <a:ea typeface="Verdana" panose="020B0604030504040204" pitchFamily="34" charset="0"/>
              </a:rPr>
              <a:t>Sous-titre</a:t>
            </a:r>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que m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a:t>
            </a:r>
          </a:p>
          <a:p>
            <a:pPr algn="just"/>
            <a:endParaRPr lang="fr-FR" sz="1400" b="1"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9556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1"/>
          </p:nvPr>
        </p:nvSpPr>
        <p:spPr/>
        <p:txBody>
          <a:bodyPr/>
          <a:lstStyle/>
          <a:p>
            <a:endParaRPr lang="fr-FR"/>
          </a:p>
        </p:txBody>
      </p:sp>
      <p:sp>
        <p:nvSpPr>
          <p:cNvPr id="10" name="Rectangle 1"/>
          <p:cNvSpPr/>
          <p:nvPr/>
        </p:nvSpPr>
        <p:spPr>
          <a:xfrm>
            <a:off x="0" y="2455334"/>
            <a:ext cx="3962400" cy="4418703"/>
          </a:xfrm>
          <a:custGeom>
            <a:avLst/>
            <a:gdLst>
              <a:gd name="connsiteX0" fmla="*/ 0 w 2658534"/>
              <a:gd name="connsiteY0" fmla="*/ 0 h 3114836"/>
              <a:gd name="connsiteX1" fmla="*/ 2658534 w 2658534"/>
              <a:gd name="connsiteY1" fmla="*/ 0 h 3114836"/>
              <a:gd name="connsiteX2" fmla="*/ 2658534 w 2658534"/>
              <a:gd name="connsiteY2" fmla="*/ 3114836 h 3114836"/>
              <a:gd name="connsiteX3" fmla="*/ 0 w 2658534"/>
              <a:gd name="connsiteY3" fmla="*/ 3114836 h 3114836"/>
              <a:gd name="connsiteX4" fmla="*/ 0 w 2658534"/>
              <a:gd name="connsiteY4" fmla="*/ 0 h 3114836"/>
              <a:gd name="connsiteX0" fmla="*/ 93133 w 2658534"/>
              <a:gd name="connsiteY0" fmla="*/ 0 h 3622836"/>
              <a:gd name="connsiteX1" fmla="*/ 2658534 w 2658534"/>
              <a:gd name="connsiteY1" fmla="*/ 508000 h 3622836"/>
              <a:gd name="connsiteX2" fmla="*/ 2658534 w 2658534"/>
              <a:gd name="connsiteY2" fmla="*/ 3622836 h 3622836"/>
              <a:gd name="connsiteX3" fmla="*/ 0 w 2658534"/>
              <a:gd name="connsiteY3" fmla="*/ 3622836 h 3622836"/>
              <a:gd name="connsiteX4" fmla="*/ 93133 w 2658534"/>
              <a:gd name="connsiteY4" fmla="*/ 0 h 3622836"/>
              <a:gd name="connsiteX0" fmla="*/ 745067 w 3310468"/>
              <a:gd name="connsiteY0" fmla="*/ 0 h 3622836"/>
              <a:gd name="connsiteX1" fmla="*/ 3310468 w 3310468"/>
              <a:gd name="connsiteY1" fmla="*/ 508000 h 3622836"/>
              <a:gd name="connsiteX2" fmla="*/ 3310468 w 3310468"/>
              <a:gd name="connsiteY2" fmla="*/ 3622836 h 3622836"/>
              <a:gd name="connsiteX3" fmla="*/ 0 w 3310468"/>
              <a:gd name="connsiteY3" fmla="*/ 1489236 h 3622836"/>
              <a:gd name="connsiteX4" fmla="*/ 745067 w 3310468"/>
              <a:gd name="connsiteY4" fmla="*/ 0 h 3622836"/>
              <a:gd name="connsiteX0" fmla="*/ 745067 w 3310468"/>
              <a:gd name="connsiteY0" fmla="*/ 0 h 4418703"/>
              <a:gd name="connsiteX1" fmla="*/ 3310468 w 3310468"/>
              <a:gd name="connsiteY1" fmla="*/ 508000 h 4418703"/>
              <a:gd name="connsiteX2" fmla="*/ 8468 w 3310468"/>
              <a:gd name="connsiteY2" fmla="*/ 4418703 h 4418703"/>
              <a:gd name="connsiteX3" fmla="*/ 0 w 3310468"/>
              <a:gd name="connsiteY3" fmla="*/ 1489236 h 4418703"/>
              <a:gd name="connsiteX4" fmla="*/ 745067 w 3310468"/>
              <a:gd name="connsiteY4" fmla="*/ 0 h 4418703"/>
              <a:gd name="connsiteX0" fmla="*/ 745067 w 2963335"/>
              <a:gd name="connsiteY0" fmla="*/ 0 h 4418703"/>
              <a:gd name="connsiteX1" fmla="*/ 2963335 w 2963335"/>
              <a:gd name="connsiteY1" fmla="*/ 4402667 h 4418703"/>
              <a:gd name="connsiteX2" fmla="*/ 8468 w 2963335"/>
              <a:gd name="connsiteY2" fmla="*/ 4418703 h 4418703"/>
              <a:gd name="connsiteX3" fmla="*/ 0 w 2963335"/>
              <a:gd name="connsiteY3" fmla="*/ 1489236 h 4418703"/>
              <a:gd name="connsiteX4" fmla="*/ 745067 w 2963335"/>
              <a:gd name="connsiteY4" fmla="*/ 0 h 441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35" h="4418703">
                <a:moveTo>
                  <a:pt x="745067" y="0"/>
                </a:moveTo>
                <a:lnTo>
                  <a:pt x="2963335" y="4402667"/>
                </a:lnTo>
                <a:lnTo>
                  <a:pt x="8468" y="4418703"/>
                </a:lnTo>
                <a:cubicBezTo>
                  <a:pt x="5645" y="3442214"/>
                  <a:pt x="2823" y="2465725"/>
                  <a:pt x="0" y="1489236"/>
                </a:cubicBezTo>
                <a:lnTo>
                  <a:pt x="745067" y="0"/>
                </a:lnTo>
                <a:close/>
              </a:path>
            </a:pathLst>
          </a:custGeom>
          <a:blipFill dpi="0" rotWithShape="1">
            <a:blip r:embed="rId2">
              <a:extLst>
                <a:ext uri="{28A0092B-C50C-407E-A947-70E740481C1C}">
                  <a14:useLocalDpi xmlns:a14="http://schemas.microsoft.com/office/drawing/2010/main" val="0"/>
                </a:ext>
              </a:extLst>
            </a:blip>
            <a:srcRect/>
            <a:stretch>
              <a:fillRect l="-66625" r="-326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8048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1"/>
          </p:nvPr>
        </p:nvSpPr>
        <p:spPr/>
        <p:txBody>
          <a:bodyPr/>
          <a:lstStyle/>
          <a:p>
            <a:endParaRPr lang="fr-FR"/>
          </a:p>
        </p:txBody>
      </p:sp>
      <p:sp>
        <p:nvSpPr>
          <p:cNvPr id="4" name="Espace réservé du texte 1">
            <a:extLst>
              <a:ext uri="{FF2B5EF4-FFF2-40B4-BE49-F238E27FC236}">
                <a16:creationId xmlns:a16="http://schemas.microsoft.com/office/drawing/2014/main" id="{29464A16-715D-4E7A-BC9C-4D8D8D9A50EC}"/>
              </a:ext>
            </a:extLst>
          </p:cNvPr>
          <p:cNvSpPr txBox="1">
            <a:spLocks/>
          </p:cNvSpPr>
          <p:nvPr/>
        </p:nvSpPr>
        <p:spPr>
          <a:xfrm>
            <a:off x="1396105" y="1069759"/>
            <a:ext cx="8191240" cy="5944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rgbClr val="80276C"/>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a:t>Cahier des charges</a:t>
            </a:r>
            <a:endParaRPr lang="fr-FR" dirty="0"/>
          </a:p>
        </p:txBody>
      </p:sp>
      <p:sp>
        <p:nvSpPr>
          <p:cNvPr id="5" name="Espace réservé du texte 2">
            <a:extLst>
              <a:ext uri="{FF2B5EF4-FFF2-40B4-BE49-F238E27FC236}">
                <a16:creationId xmlns:a16="http://schemas.microsoft.com/office/drawing/2014/main" id="{612008E9-9F43-44CF-B669-12FF58DA5AC1}"/>
              </a:ext>
            </a:extLst>
          </p:cNvPr>
          <p:cNvSpPr txBox="1">
            <a:spLocks/>
          </p:cNvSpPr>
          <p:nvPr/>
        </p:nvSpPr>
        <p:spPr>
          <a:xfrm>
            <a:off x="1207752" y="1799669"/>
            <a:ext cx="9776496" cy="387316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rgbClr val="80276C"/>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fr-FR" sz="1600"/>
              <a:t>Liste des tâches à accomplir pour créer la base de données </a:t>
            </a:r>
          </a:p>
          <a:p>
            <a:pPr marL="342900" indent="-342900" algn="just">
              <a:lnSpc>
                <a:spcPct val="120000"/>
              </a:lnSpc>
              <a:buFont typeface="Arial" panose="020B0604020202020204" pitchFamily="34" charset="0"/>
              <a:buAutoNum type="arabicPeriod"/>
            </a:pPr>
            <a:r>
              <a:rPr lang="fr-FR" sz="1600" b="0"/>
              <a:t>Définir le but du travail </a:t>
            </a:r>
          </a:p>
          <a:p>
            <a:pPr marL="342900" indent="-342900" algn="just">
              <a:lnSpc>
                <a:spcPct val="120000"/>
              </a:lnSpc>
              <a:buFont typeface="Arial" panose="020B0604020202020204" pitchFamily="34" charset="0"/>
              <a:buAutoNum type="arabicPeriod"/>
            </a:pPr>
            <a:r>
              <a:rPr lang="fr-FR" sz="1600" b="0"/>
              <a:t>Brain Storming : émettre des idées de structuration pour créer un premier MCD</a:t>
            </a:r>
          </a:p>
          <a:p>
            <a:pPr marL="342900" indent="-342900" algn="just">
              <a:lnSpc>
                <a:spcPct val="120000"/>
              </a:lnSpc>
              <a:buFont typeface="Arial" panose="020B0604020202020204" pitchFamily="34" charset="0"/>
              <a:buAutoNum type="arabicPeriod"/>
            </a:pPr>
            <a:r>
              <a:rPr lang="fr-FR" sz="1600" b="0"/>
              <a:t>Collecter les informations sur les données et leurs relations (questionnaire) </a:t>
            </a:r>
          </a:p>
          <a:p>
            <a:pPr marL="342900" indent="-342900" algn="just">
              <a:lnSpc>
                <a:spcPct val="120000"/>
              </a:lnSpc>
              <a:buFont typeface="Arial" panose="020B0604020202020204" pitchFamily="34" charset="0"/>
              <a:buAutoNum type="arabicPeriod"/>
            </a:pPr>
            <a:r>
              <a:rPr lang="fr-FR" sz="1600" b="0"/>
              <a:t>Brain Storming : rassembler les informations, ordonner les informations</a:t>
            </a:r>
          </a:p>
          <a:p>
            <a:pPr marL="342900" indent="-342900" algn="just">
              <a:lnSpc>
                <a:spcPct val="120000"/>
              </a:lnSpc>
              <a:buFont typeface="Arial" panose="020B0604020202020204" pitchFamily="34" charset="0"/>
              <a:buAutoNum type="arabicPeriod"/>
            </a:pPr>
            <a:r>
              <a:rPr lang="fr-FR" sz="1600" b="0"/>
              <a:t>Etablissement du second Modèle Conceptuel de Données (MCD)</a:t>
            </a:r>
          </a:p>
          <a:p>
            <a:pPr marL="342900" indent="-342900" algn="just">
              <a:lnSpc>
                <a:spcPct val="120000"/>
              </a:lnSpc>
              <a:buFont typeface="Arial" panose="020B0604020202020204" pitchFamily="34" charset="0"/>
              <a:buAutoNum type="arabicPeriod"/>
            </a:pPr>
            <a:r>
              <a:rPr lang="fr-FR" sz="1600" b="0"/>
              <a:t>Vérifier le MCD auprès des services/utilisateurs. Si le MCD n'est pas validé, repartir à l'étape 4, sinon passer à l'étape suivante</a:t>
            </a:r>
          </a:p>
          <a:p>
            <a:pPr marL="342900" indent="-342900" algn="just">
              <a:lnSpc>
                <a:spcPct val="120000"/>
              </a:lnSpc>
              <a:buFont typeface="Arial" panose="020B0604020202020204" pitchFamily="34" charset="0"/>
              <a:buAutoNum type="arabicPeriod"/>
            </a:pPr>
            <a:r>
              <a:rPr lang="fr-FR" sz="1600" b="0"/>
              <a:t>Création du Modèle Logique de Données (MLD)</a:t>
            </a:r>
          </a:p>
          <a:p>
            <a:pPr marL="342900" indent="-342900" algn="just">
              <a:lnSpc>
                <a:spcPct val="120000"/>
              </a:lnSpc>
              <a:buFont typeface="Arial" panose="020B0604020202020204" pitchFamily="34" charset="0"/>
              <a:buAutoNum type="arabicPeriod"/>
            </a:pPr>
            <a:r>
              <a:rPr lang="fr-FR" sz="1600" b="0"/>
              <a:t>Réaliser la base Access (Modèle Physique de Données)</a:t>
            </a:r>
          </a:p>
          <a:p>
            <a:pPr marL="342900" indent="-342900" algn="just">
              <a:lnSpc>
                <a:spcPct val="120000"/>
              </a:lnSpc>
              <a:buFont typeface="Arial" panose="020B0604020202020204" pitchFamily="34" charset="0"/>
              <a:buAutoNum type="arabicPeriod"/>
            </a:pPr>
            <a:r>
              <a:rPr lang="fr-FR" sz="1600" b="0"/>
              <a:t>Obtenir une 1ère version fonctionnelle (entrer suffisamment d’informations dans la base, initialisations, validations, etc.)</a:t>
            </a:r>
          </a:p>
          <a:p>
            <a:pPr marL="342900" indent="-342900" algn="just">
              <a:lnSpc>
                <a:spcPct val="120000"/>
              </a:lnSpc>
              <a:buFont typeface="Arial" panose="020B0604020202020204" pitchFamily="34" charset="0"/>
              <a:buAutoNum type="arabicPeriod"/>
            </a:pPr>
            <a:r>
              <a:rPr lang="fr-FR" sz="1600" b="0"/>
              <a:t>Réaliser les interfaces répondant aux besoins des utilisateurs</a:t>
            </a:r>
          </a:p>
          <a:p>
            <a:pPr marL="342900" indent="-342900" algn="just">
              <a:lnSpc>
                <a:spcPct val="120000"/>
              </a:lnSpc>
              <a:buFont typeface="Arial" panose="020B0604020202020204" pitchFamily="34" charset="0"/>
              <a:buAutoNum type="arabicPeriod"/>
            </a:pPr>
            <a:r>
              <a:rPr lang="fr-FR" sz="1600" b="0"/>
              <a:t>Tester la base Si la base n'est pas fonctionnelle, repartir à l'étape 4</a:t>
            </a:r>
          </a:p>
          <a:p>
            <a:pPr marL="342900" indent="-342900" algn="just">
              <a:lnSpc>
                <a:spcPct val="120000"/>
              </a:lnSpc>
              <a:buFont typeface="Arial" panose="020B0604020202020204" pitchFamily="34" charset="0"/>
              <a:buAutoNum type="arabicPeriod"/>
            </a:pPr>
            <a:r>
              <a:rPr lang="fr-FR" sz="1600" b="0"/>
              <a:t>Exploiter la base</a:t>
            </a:r>
            <a:endParaRPr lang="fr-FR" sz="1600" b="0" dirty="0"/>
          </a:p>
        </p:txBody>
      </p:sp>
    </p:spTree>
    <p:extLst>
      <p:ext uri="{BB962C8B-B14F-4D97-AF65-F5344CB8AC3E}">
        <p14:creationId xmlns:p14="http://schemas.microsoft.com/office/powerpoint/2010/main" val="86029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311844" y="1028316"/>
            <a:ext cx="6034424" cy="4585871"/>
          </a:xfrm>
          <a:prstGeom prst="rect">
            <a:avLst/>
          </a:prstGeom>
          <a:noFill/>
        </p:spPr>
        <p:txBody>
          <a:bodyPr wrap="square" rtlCol="0">
            <a:spAutoFit/>
          </a:bodyPr>
          <a:lstStyle/>
          <a:p>
            <a:pPr algn="just"/>
            <a:r>
              <a:rPr lang="fr-FR" sz="2800" b="1" baseline="30000" dirty="0">
                <a:solidFill>
                  <a:srgbClr val="80276C"/>
                </a:solidFill>
                <a:latin typeface="Verdana" panose="020B0604030504040204" pitchFamily="34" charset="0"/>
                <a:ea typeface="Verdana" panose="020B0604030504040204" pitchFamily="34" charset="0"/>
              </a:rPr>
              <a:t>Titre 1</a:t>
            </a: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r>
              <a:rPr lang="fr-FR" b="1" baseline="30000" dirty="0">
                <a:solidFill>
                  <a:srgbClr val="80276C"/>
                </a:solidFill>
                <a:latin typeface="Verdana" panose="020B0604030504040204" pitchFamily="34" charset="0"/>
                <a:ea typeface="Verdana" panose="020B0604030504040204" pitchFamily="34" charset="0"/>
              </a:rPr>
              <a:t>Ad </a:t>
            </a:r>
            <a:r>
              <a:rPr lang="fr-FR" b="1" baseline="30000" dirty="0" err="1">
                <a:solidFill>
                  <a:srgbClr val="80276C"/>
                </a:solidFill>
                <a:latin typeface="Verdana" panose="020B0604030504040204" pitchFamily="34" charset="0"/>
                <a:ea typeface="Verdana" panose="020B0604030504040204" pitchFamily="34" charset="0"/>
              </a:rPr>
              <a:t>eos</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sum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alitiunde</a:t>
            </a:r>
            <a:r>
              <a:rPr lang="fr-FR" b="1" baseline="30000" dirty="0">
                <a:solidFill>
                  <a:srgbClr val="80276C"/>
                </a:solidFill>
                <a:latin typeface="Verdana" panose="020B0604030504040204" pitchFamily="34" charset="0"/>
                <a:ea typeface="Verdana" panose="020B0604030504040204" pitchFamily="34" charset="0"/>
              </a:rPr>
              <a:t> as </a:t>
            </a:r>
            <a:r>
              <a:rPr lang="fr-FR" b="1" baseline="30000" dirty="0" err="1">
                <a:solidFill>
                  <a:srgbClr val="80276C"/>
                </a:solidFill>
                <a:latin typeface="Verdana" panose="020B0604030504040204" pitchFamily="34" charset="0"/>
                <a:ea typeface="Verdana" panose="020B0604030504040204" pitchFamily="34" charset="0"/>
              </a:rPr>
              <a:t>nulliti</a:t>
            </a:r>
            <a:r>
              <a:rPr lang="fr-FR" b="1" baseline="30000" dirty="0">
                <a:solidFill>
                  <a:srgbClr val="80276C"/>
                </a:solidFill>
                <a:latin typeface="Verdana" panose="020B0604030504040204" pitchFamily="34" charset="0"/>
                <a:ea typeface="Verdana" panose="020B0604030504040204" pitchFamily="34" charset="0"/>
              </a:rPr>
              <a:t> con </a:t>
            </a:r>
            <a:r>
              <a:rPr lang="fr-FR" b="1" baseline="30000" dirty="0" err="1">
                <a:solidFill>
                  <a:srgbClr val="80276C"/>
                </a:solidFill>
                <a:latin typeface="Verdana" panose="020B0604030504040204" pitchFamily="34" charset="0"/>
                <a:ea typeface="Verdana" panose="020B0604030504040204" pitchFamily="34" charset="0"/>
              </a:rPr>
              <a:t>etur</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Arundio</a:t>
            </a:r>
            <a:r>
              <a:rPr lang="fr-FR" b="1" baseline="30000" dirty="0">
                <a:solidFill>
                  <a:srgbClr val="80276C"/>
                </a:solidFill>
                <a:latin typeface="Verdana" panose="020B0604030504040204" pitchFamily="34" charset="0"/>
                <a:ea typeface="Verdana" panose="020B0604030504040204" pitchFamily="34" charset="0"/>
              </a:rPr>
              <a:t>. Lent </a:t>
            </a:r>
            <a:r>
              <a:rPr lang="fr-FR" b="1" baseline="30000" dirty="0" err="1">
                <a:solidFill>
                  <a:srgbClr val="80276C"/>
                </a:solidFill>
                <a:latin typeface="Verdana" panose="020B0604030504040204" pitchFamily="34" charset="0"/>
                <a:ea typeface="Verdana" panose="020B0604030504040204" pitchFamily="34" charset="0"/>
              </a:rPr>
              <a:t>quas</a:t>
            </a:r>
            <a:r>
              <a:rPr lang="fr-FR" b="1" baseline="30000" dirty="0">
                <a:solidFill>
                  <a:srgbClr val="80276C"/>
                </a:solidFill>
                <a:latin typeface="Verdana" panose="020B0604030504040204" pitchFamily="34" charset="0"/>
                <a:ea typeface="Verdana" panose="020B0604030504040204" pitchFamily="34" charset="0"/>
              </a:rPr>
              <a:t> et qui arum </a:t>
            </a:r>
            <a:r>
              <a:rPr lang="fr-FR" b="1" baseline="30000" dirty="0" err="1">
                <a:solidFill>
                  <a:srgbClr val="80276C"/>
                </a:solidFill>
                <a:latin typeface="Verdana" panose="020B0604030504040204" pitchFamily="34" charset="0"/>
                <a:ea typeface="Verdana" panose="020B0604030504040204" pitchFamily="34" charset="0"/>
              </a:rPr>
              <a:t>exerum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nonet</a:t>
            </a:r>
            <a:r>
              <a:rPr lang="fr-FR" b="1" baseline="30000" dirty="0">
                <a:solidFill>
                  <a:srgbClr val="80276C"/>
                </a:solidFill>
                <a:latin typeface="Verdana" panose="020B0604030504040204" pitchFamily="34" charset="0"/>
                <a:ea typeface="Verdana" panose="020B0604030504040204" pitchFamily="34" charset="0"/>
              </a:rPr>
              <a:t> mi, </a:t>
            </a:r>
            <a:r>
              <a:rPr lang="fr-FR" b="1" baseline="30000" dirty="0" err="1">
                <a:solidFill>
                  <a:srgbClr val="80276C"/>
                </a:solidFill>
                <a:latin typeface="Verdana" panose="020B0604030504040204" pitchFamily="34" charset="0"/>
                <a:ea typeface="Verdana" panose="020B0604030504040204" pitchFamily="34" charset="0"/>
              </a:rPr>
              <a:t>voluptaturio</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verit</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optat</a:t>
            </a:r>
            <a:r>
              <a:rPr lang="fr-FR" b="1" baseline="30000" dirty="0">
                <a:solidFill>
                  <a:srgbClr val="80276C"/>
                </a:solidFill>
                <a:latin typeface="Verdana" panose="020B0604030504040204" pitchFamily="34" charset="0"/>
                <a:ea typeface="Verdana" panose="020B0604030504040204" pitchFamily="34" charset="0"/>
              </a:rPr>
              <a:t> a </a:t>
            </a:r>
            <a:r>
              <a:rPr lang="fr-FR" b="1" baseline="30000" dirty="0" err="1">
                <a:solidFill>
                  <a:srgbClr val="80276C"/>
                </a:solidFill>
                <a:latin typeface="Verdana" panose="020B0604030504040204" pitchFamily="34" charset="0"/>
                <a:ea typeface="Verdana" panose="020B0604030504040204" pitchFamily="34" charset="0"/>
              </a:rPr>
              <a:t>doluptium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quam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facerferio</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cuptas</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aut</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labore</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molorer</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ibeatate</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odio</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Iti</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am</a:t>
            </a:r>
            <a:r>
              <a:rPr lang="fr-FR" b="1" baseline="30000" dirty="0">
                <a:solidFill>
                  <a:srgbClr val="80276C"/>
                </a:solidFill>
                <a:latin typeface="Verdana" panose="020B0604030504040204" pitchFamily="34" charset="0"/>
                <a:ea typeface="Verdana" panose="020B0604030504040204" pitchFamily="34" charset="0"/>
              </a:rPr>
              <a:t>, cum que </a:t>
            </a:r>
            <a:r>
              <a:rPr lang="fr-FR" b="1" baseline="30000" dirty="0" err="1">
                <a:solidFill>
                  <a:srgbClr val="80276C"/>
                </a:solidFill>
                <a:latin typeface="Verdana" panose="020B0604030504040204" pitchFamily="34" charset="0"/>
                <a:ea typeface="Verdana" panose="020B0604030504040204" pitchFamily="34" charset="0"/>
              </a:rPr>
              <a:t>essimporum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inctem</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suntinu</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llatianda</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incienis</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sit</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offictor</a:t>
            </a:r>
            <a:r>
              <a:rPr lang="fr-FR" b="1" baseline="30000" dirty="0">
                <a:solidFill>
                  <a:srgbClr val="80276C"/>
                </a:solidFill>
                <a:latin typeface="Verdana" panose="020B0604030504040204" pitchFamily="34" charset="0"/>
                <a:ea typeface="Verdana" panose="020B0604030504040204" pitchFamily="34" charset="0"/>
              </a:rPr>
              <a:t> </a:t>
            </a:r>
            <a:r>
              <a:rPr lang="fr-FR" b="1" baseline="30000" dirty="0" err="1">
                <a:solidFill>
                  <a:srgbClr val="80276C"/>
                </a:solidFill>
                <a:latin typeface="Verdana" panose="020B0604030504040204" pitchFamily="34" charset="0"/>
                <a:ea typeface="Verdana" panose="020B0604030504040204" pitchFamily="34" charset="0"/>
              </a:rPr>
              <a:t>aut</a:t>
            </a:r>
            <a:r>
              <a:rPr lang="fr-FR" b="1" baseline="30000" dirty="0">
                <a:solidFill>
                  <a:srgbClr val="80276C"/>
                </a:solidFill>
                <a:latin typeface="Verdana" panose="020B0604030504040204" pitchFamily="34" charset="0"/>
                <a:ea typeface="Verdana" panose="020B0604030504040204" pitchFamily="34" charset="0"/>
              </a:rPr>
              <a:t>.</a:t>
            </a: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endParaRPr lang="fr-FR"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 non </a:t>
            </a:r>
            <a:r>
              <a:rPr lang="fr-FR" sz="1400" baseline="30000" dirty="0" err="1">
                <a:solidFill>
                  <a:srgbClr val="80276C"/>
                </a:solidFill>
                <a:latin typeface="Verdana" panose="020B0604030504040204" pitchFamily="34" charset="0"/>
                <a:ea typeface="Verdana" panose="020B0604030504040204" pitchFamily="34" charset="0"/>
              </a:rPr>
              <a:t>non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essimporum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suntinu</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llatianda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incienis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offictor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est ad </a:t>
            </a:r>
            <a:r>
              <a:rPr lang="fr-FR" sz="1400" baseline="30000" dirty="0" err="1">
                <a:solidFill>
                  <a:srgbClr val="80276C"/>
                </a:solidFill>
                <a:latin typeface="Verdana" panose="020B0604030504040204" pitchFamily="34" charset="0"/>
                <a:ea typeface="Verdana" panose="020B0604030504040204" pitchFamily="34" charset="0"/>
              </a:rPr>
              <a:t>quis</a:t>
            </a:r>
            <a:r>
              <a:rPr lang="fr-FR" sz="1400" baseline="30000" dirty="0">
                <a:solidFill>
                  <a:srgbClr val="80276C"/>
                </a:solidFill>
                <a:latin typeface="Verdana" panose="020B0604030504040204" pitchFamily="34" charset="0"/>
                <a:ea typeface="Verdana" panose="020B0604030504040204" pitchFamily="34" charset="0"/>
              </a:rPr>
              <a:t> vides ne </a:t>
            </a:r>
            <a:r>
              <a:rPr lang="fr-FR" sz="1400" baseline="30000" dirty="0" err="1">
                <a:solidFill>
                  <a:srgbClr val="80276C"/>
                </a:solidFill>
                <a:latin typeface="Verdana" panose="020B0604030504040204" pitchFamily="34" charset="0"/>
                <a:ea typeface="Verdana" panose="020B0604030504040204" pitchFamily="34" charset="0"/>
              </a:rPr>
              <a:t>nossit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quiam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accusda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cullant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untiatempe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exped</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nonsequiandi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conet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ipicide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llaboreicia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comnim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endite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nonecea</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enisti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offic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volum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reptatiis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soloribus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iur</a:t>
            </a:r>
            <a:r>
              <a:rPr lang="fr-FR" sz="1400" baseline="30000" dirty="0">
                <a:solidFill>
                  <a:srgbClr val="80276C"/>
                </a:solidFill>
                <a:latin typeface="Verdana" panose="020B0604030504040204" pitchFamily="34" charset="0"/>
                <a:ea typeface="Verdana" panose="020B0604030504040204" pitchFamily="34" charset="0"/>
              </a:rPr>
              <a:t> a qui </a:t>
            </a:r>
            <a:r>
              <a:rPr lang="fr-FR" sz="1400" baseline="30000" dirty="0" err="1">
                <a:solidFill>
                  <a:srgbClr val="80276C"/>
                </a:solidFill>
                <a:latin typeface="Verdana" panose="020B0604030504040204" pitchFamily="34" charset="0"/>
                <a:ea typeface="Verdana" panose="020B0604030504040204" pitchFamily="34" charset="0"/>
              </a:rPr>
              <a:t>simusan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derunt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expera</a:t>
            </a:r>
            <a:r>
              <a:rPr lang="fr-FR" sz="1400" baseline="30000" dirty="0">
                <a:solidFill>
                  <a:srgbClr val="80276C"/>
                </a:solidFill>
                <a:latin typeface="Verdana" panose="020B0604030504040204" pitchFamily="34" charset="0"/>
                <a:ea typeface="Verdana" panose="020B0604030504040204" pitchFamily="34" charset="0"/>
              </a:rPr>
              <a:t> cum </a:t>
            </a:r>
            <a:r>
              <a:rPr lang="fr-FR" sz="1400" baseline="30000" dirty="0" err="1">
                <a:solidFill>
                  <a:srgbClr val="80276C"/>
                </a:solidFill>
                <a:latin typeface="Verdana" panose="020B0604030504040204" pitchFamily="34" charset="0"/>
                <a:ea typeface="Verdana" panose="020B0604030504040204" pitchFamily="34" charset="0"/>
              </a:rPr>
              <a:t>quiatiisquam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quodic</a:t>
            </a:r>
            <a:r>
              <a:rPr lang="fr-FR" sz="1400" baseline="30000" dirty="0">
                <a:solidFill>
                  <a:srgbClr val="80276C"/>
                </a:solidFill>
                <a:latin typeface="Verdana" panose="020B0604030504040204" pitchFamily="34" charset="0"/>
                <a:ea typeface="Verdana" panose="020B0604030504040204" pitchFamily="34" charset="0"/>
              </a:rPr>
              <a:t> tem </a:t>
            </a:r>
            <a:r>
              <a:rPr lang="fr-FR" sz="1400" baseline="30000" dirty="0" err="1">
                <a:solidFill>
                  <a:srgbClr val="80276C"/>
                </a:solidFill>
                <a:latin typeface="Verdana" panose="020B0604030504040204" pitchFamily="34" charset="0"/>
                <a:ea typeface="Verdana" panose="020B0604030504040204" pitchFamily="34" charset="0"/>
              </a:rPr>
              <a:t>escil</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iducimin</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nimaio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bero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ipsunti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dem</a:t>
            </a:r>
            <a:r>
              <a:rPr lang="fr-FR" sz="1400" baseline="30000" dirty="0">
                <a:solidFill>
                  <a:srgbClr val="80276C"/>
                </a:solidFill>
                <a:latin typeface="Verdana" panose="020B0604030504040204" pitchFamily="34" charset="0"/>
                <a:ea typeface="Verdana" panose="020B0604030504040204" pitchFamily="34" charset="0"/>
              </a:rPr>
              <a:t> la </a:t>
            </a:r>
            <a:r>
              <a:rPr lang="fr-FR" sz="1400" baseline="30000" dirty="0" err="1">
                <a:solidFill>
                  <a:srgbClr val="80276C"/>
                </a:solidFill>
                <a:latin typeface="Verdana" panose="020B0604030504040204" pitchFamily="34" charset="0"/>
                <a:ea typeface="Verdana" panose="020B0604030504040204" pitchFamily="34" charset="0"/>
              </a:rPr>
              <a:t>ipsandia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verorep</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erferit</a:t>
            </a:r>
            <a:endParaRPr lang="fr-FR" sz="1400" baseline="30000" dirty="0">
              <a:solidFill>
                <a:srgbClr val="80276C"/>
              </a:solidFill>
              <a:latin typeface="Verdana" panose="020B0604030504040204" pitchFamily="34" charset="0"/>
              <a:ea typeface="Verdana" panose="020B0604030504040204" pitchFamily="34" charset="0"/>
            </a:endParaRPr>
          </a:p>
          <a:p>
            <a:pPr algn="just"/>
            <a:endParaRPr lang="fr-FR" sz="1400" baseline="30000" dirty="0">
              <a:solidFill>
                <a:srgbClr val="80276C"/>
              </a:solidFill>
              <a:latin typeface="Verdana" panose="020B0604030504040204" pitchFamily="34" charset="0"/>
              <a:ea typeface="Verdana" panose="020B0604030504040204" pitchFamily="34" charset="0"/>
            </a:endParaRPr>
          </a:p>
          <a:p>
            <a:pPr algn="just"/>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Autaspe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rnatenda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ilit</a:t>
            </a:r>
            <a:r>
              <a:rPr lang="fr-FR" sz="1400" baseline="30000" dirty="0">
                <a:solidFill>
                  <a:srgbClr val="80276C"/>
                </a:solidFill>
                <a:latin typeface="Verdana" panose="020B0604030504040204" pitchFamily="34" charset="0"/>
                <a:ea typeface="Verdana" panose="020B0604030504040204" pitchFamily="34" charset="0"/>
              </a:rPr>
              <a:t> ex et </a:t>
            </a:r>
            <a:r>
              <a:rPr lang="fr-FR" sz="1400" baseline="30000" dirty="0" err="1">
                <a:solidFill>
                  <a:srgbClr val="80276C"/>
                </a:solidFill>
                <a:latin typeface="Verdana" panose="020B0604030504040204" pitchFamily="34" charset="0"/>
                <a:ea typeface="Verdana" panose="020B0604030504040204" pitchFamily="34" charset="0"/>
              </a:rPr>
              <a:t>ped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unt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dolenia</a:t>
            </a:r>
            <a:r>
              <a:rPr lang="fr-FR" sz="1400" baseline="30000" dirty="0">
                <a:solidFill>
                  <a:srgbClr val="80276C"/>
                </a:solidFill>
                <a:latin typeface="Verdana" panose="020B0604030504040204" pitchFamily="34" charset="0"/>
                <a:ea typeface="Verdana" panose="020B0604030504040204" pitchFamily="34" charset="0"/>
              </a:rPr>
              <a:t> que </a:t>
            </a:r>
            <a:r>
              <a:rPr lang="fr-FR" sz="1400" baseline="30000" dirty="0" err="1">
                <a:solidFill>
                  <a:srgbClr val="80276C"/>
                </a:solidFill>
                <a:latin typeface="Verdana" panose="020B0604030504040204" pitchFamily="34" charset="0"/>
                <a:ea typeface="Verdana" panose="020B0604030504040204" pitchFamily="34" charset="0"/>
              </a:rPr>
              <a:t>idemqua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spedit</a:t>
            </a:r>
            <a:r>
              <a:rPr lang="fr-FR" sz="1400" baseline="30000" dirty="0">
                <a:solidFill>
                  <a:srgbClr val="80276C"/>
                </a:solidFill>
                <a:latin typeface="Verdana" panose="020B0604030504040204" pitchFamily="34" charset="0"/>
                <a:ea typeface="Verdana" panose="020B0604030504040204" pitchFamily="34" charset="0"/>
              </a:rPr>
              <a:t>, qui </a:t>
            </a:r>
            <a:r>
              <a:rPr lang="fr-FR" sz="1400" baseline="30000" dirty="0" err="1">
                <a:solidFill>
                  <a:srgbClr val="80276C"/>
                </a:solidFill>
                <a:latin typeface="Verdana" panose="020B0604030504040204" pitchFamily="34" charset="0"/>
                <a:ea typeface="Verdana" panose="020B0604030504040204" pitchFamily="34" charset="0"/>
              </a:rPr>
              <a:t>repuda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num</a:t>
            </a:r>
            <a:r>
              <a:rPr lang="fr-FR" sz="1400" baseline="30000" dirty="0">
                <a:solidFill>
                  <a:srgbClr val="80276C"/>
                </a:solidFill>
                <a:latin typeface="Verdana" panose="020B0604030504040204" pitchFamily="34" charset="0"/>
                <a:ea typeface="Verdana" panose="020B0604030504040204" pitchFamily="34" charset="0"/>
              </a:rPr>
              <a:t> et ut </a:t>
            </a:r>
            <a:r>
              <a:rPr lang="fr-FR" sz="1400" baseline="30000" dirty="0" err="1">
                <a:solidFill>
                  <a:srgbClr val="80276C"/>
                </a:solidFill>
                <a:latin typeface="Verdana" panose="020B0604030504040204" pitchFamily="34" charset="0"/>
                <a:ea typeface="Verdana" panose="020B0604030504040204" pitchFamily="34" charset="0"/>
              </a:rPr>
              <a:t>ant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evendignis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volorio</a:t>
            </a:r>
            <a:r>
              <a:rPr lang="fr-FR" sz="1400" baseline="30000" dirty="0">
                <a:solidFill>
                  <a:srgbClr val="80276C"/>
                </a:solidFill>
                <a:latin typeface="Verdana" panose="020B0604030504040204" pitchFamily="34" charset="0"/>
                <a:ea typeface="Verdana" panose="020B0604030504040204" pitchFamily="34" charset="0"/>
              </a:rPr>
              <a:t>. Rae </a:t>
            </a:r>
            <a:r>
              <a:rPr lang="fr-FR" sz="1400" baseline="30000" dirty="0" err="1">
                <a:solidFill>
                  <a:srgbClr val="80276C"/>
                </a:solidFill>
                <a:latin typeface="Verdana" panose="020B0604030504040204" pitchFamily="34" charset="0"/>
                <a:ea typeface="Verdana" panose="020B0604030504040204" pitchFamily="34" charset="0"/>
              </a:rPr>
              <a:t>seque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poreped</a:t>
            </a:r>
            <a:r>
              <a:rPr lang="fr-FR" sz="1400" baseline="30000" dirty="0">
                <a:solidFill>
                  <a:srgbClr val="80276C"/>
                </a:solidFill>
                <a:latin typeface="Verdana" panose="020B0604030504040204" pitchFamily="34" charset="0"/>
                <a:ea typeface="Verdana" panose="020B0604030504040204" pitchFamily="34" charset="0"/>
              </a:rPr>
              <a:t> ut </a:t>
            </a:r>
            <a:r>
              <a:rPr lang="fr-FR" sz="1400" baseline="30000" dirty="0" err="1">
                <a:solidFill>
                  <a:srgbClr val="80276C"/>
                </a:solidFill>
                <a:latin typeface="Verdana" panose="020B0604030504040204" pitchFamily="34" charset="0"/>
                <a:ea typeface="Verdana" panose="020B0604030504040204" pitchFamily="34" charset="0"/>
              </a:rPr>
              <a:t>moluptia</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inctatem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que m </a:t>
            </a:r>
            <a:r>
              <a:rPr lang="fr-FR" sz="1400" baseline="30000" dirty="0" err="1">
                <a:solidFill>
                  <a:srgbClr val="80276C"/>
                </a:solidFill>
                <a:latin typeface="Verdana" panose="020B0604030504040204" pitchFamily="34" charset="0"/>
                <a:ea typeface="Verdana" panose="020B0604030504040204" pitchFamily="34" charset="0"/>
              </a:rPr>
              <a:t>solor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simusandit</a:t>
            </a:r>
            <a:r>
              <a:rPr lang="fr-FR" sz="1400" baseline="30000" dirty="0">
                <a:solidFill>
                  <a:srgbClr val="80276C"/>
                </a:solidFill>
                <a:latin typeface="Verdana" panose="020B0604030504040204" pitchFamily="34" charset="0"/>
                <a:ea typeface="Verdana" panose="020B0604030504040204" pitchFamily="34" charset="0"/>
              </a:rPr>
              <a:t> quat officient </a:t>
            </a:r>
            <a:r>
              <a:rPr lang="fr-FR" sz="1400" baseline="30000" dirty="0" err="1">
                <a:solidFill>
                  <a:srgbClr val="80276C"/>
                </a:solidFill>
                <a:latin typeface="Verdana" panose="020B0604030504040204" pitchFamily="34" charset="0"/>
                <a:ea typeface="Verdana" panose="020B0604030504040204" pitchFamily="34" charset="0"/>
              </a:rPr>
              <a:t>invenecabor</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alit</a:t>
            </a:r>
            <a:r>
              <a:rPr lang="fr-FR" sz="1400" baseline="30000" dirty="0">
                <a:solidFill>
                  <a:srgbClr val="80276C"/>
                </a:solidFill>
                <a:latin typeface="Verdana" panose="020B0604030504040204" pitchFamily="34" charset="0"/>
                <a:ea typeface="Verdana" panose="020B0604030504040204" pitchFamily="34" charset="0"/>
              </a:rPr>
              <a:t> et </a:t>
            </a:r>
            <a:r>
              <a:rPr lang="fr-FR" sz="1400" baseline="30000" dirty="0" err="1">
                <a:solidFill>
                  <a:srgbClr val="80276C"/>
                </a:solidFill>
                <a:latin typeface="Verdana" panose="020B0604030504040204" pitchFamily="34" charset="0"/>
                <a:ea typeface="Verdana" panose="020B0604030504040204" pitchFamily="34" charset="0"/>
              </a:rPr>
              <a:t>volore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laccupicid</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quatiis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enistis</a:t>
            </a:r>
            <a:r>
              <a:rPr lang="fr-FR" sz="1400" baseline="30000" dirty="0">
                <a:solidFill>
                  <a:srgbClr val="80276C"/>
                </a:solidFill>
                <a:latin typeface="Verdana" panose="020B0604030504040204" pitchFamily="34" charset="0"/>
                <a:ea typeface="Verdana" panose="020B0604030504040204" pitchFamily="34" charset="0"/>
              </a:rPr>
              <a:t> ad </a:t>
            </a:r>
            <a:r>
              <a:rPr lang="fr-FR" sz="1400" baseline="30000" dirty="0" err="1">
                <a:solidFill>
                  <a:srgbClr val="80276C"/>
                </a:solidFill>
                <a:latin typeface="Verdana" panose="020B0604030504040204" pitchFamily="34" charset="0"/>
                <a:ea typeface="Verdana" panose="020B0604030504040204" pitchFamily="34" charset="0"/>
              </a:rPr>
              <a:t>eos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sum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alitiunde</a:t>
            </a:r>
            <a:r>
              <a:rPr lang="fr-FR" sz="1400" baseline="30000" dirty="0">
                <a:solidFill>
                  <a:srgbClr val="80276C"/>
                </a:solidFill>
                <a:latin typeface="Verdana" panose="020B0604030504040204" pitchFamily="34" charset="0"/>
                <a:ea typeface="Verdana" panose="020B0604030504040204" pitchFamily="34" charset="0"/>
              </a:rPr>
              <a:t> as </a:t>
            </a:r>
            <a:r>
              <a:rPr lang="fr-FR" sz="1400" baseline="30000" dirty="0" err="1">
                <a:solidFill>
                  <a:srgbClr val="80276C"/>
                </a:solidFill>
                <a:latin typeface="Verdana" panose="020B0604030504040204" pitchFamily="34" charset="0"/>
                <a:ea typeface="Verdana" panose="020B0604030504040204" pitchFamily="34" charset="0"/>
              </a:rPr>
              <a:t>nulliti</a:t>
            </a:r>
            <a:r>
              <a:rPr lang="fr-FR" sz="1400" baseline="30000" dirty="0">
                <a:solidFill>
                  <a:srgbClr val="80276C"/>
                </a:solidFill>
                <a:latin typeface="Verdana" panose="020B0604030504040204" pitchFamily="34" charset="0"/>
                <a:ea typeface="Verdana" panose="020B0604030504040204" pitchFamily="34" charset="0"/>
              </a:rPr>
              <a:t> con </a:t>
            </a:r>
            <a:r>
              <a:rPr lang="fr-FR" sz="1400" baseline="30000" dirty="0" err="1">
                <a:solidFill>
                  <a:srgbClr val="80276C"/>
                </a:solidFill>
                <a:latin typeface="Verdana" panose="020B0604030504040204" pitchFamily="34" charset="0"/>
                <a:ea typeface="Verdana" panose="020B0604030504040204" pitchFamily="34" charset="0"/>
              </a:rPr>
              <a:t>etur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Arundio</a:t>
            </a:r>
            <a:r>
              <a:rPr lang="fr-FR" sz="1400" baseline="30000" dirty="0">
                <a:solidFill>
                  <a:srgbClr val="80276C"/>
                </a:solidFill>
                <a:latin typeface="Verdana" panose="020B0604030504040204" pitchFamily="34" charset="0"/>
                <a:ea typeface="Verdana" panose="020B0604030504040204" pitchFamily="34" charset="0"/>
              </a:rPr>
              <a:t>. Lent </a:t>
            </a:r>
            <a:r>
              <a:rPr lang="fr-FR" sz="1400" baseline="30000" dirty="0" err="1">
                <a:solidFill>
                  <a:srgbClr val="80276C"/>
                </a:solidFill>
                <a:latin typeface="Verdana" panose="020B0604030504040204" pitchFamily="34" charset="0"/>
                <a:ea typeface="Verdana" panose="020B0604030504040204" pitchFamily="34" charset="0"/>
              </a:rPr>
              <a:t>quas</a:t>
            </a:r>
            <a:r>
              <a:rPr lang="fr-FR" sz="1400" baseline="30000" dirty="0">
                <a:solidFill>
                  <a:srgbClr val="80276C"/>
                </a:solidFill>
                <a:latin typeface="Verdana" panose="020B0604030504040204" pitchFamily="34" charset="0"/>
                <a:ea typeface="Verdana" panose="020B0604030504040204" pitchFamily="34" charset="0"/>
              </a:rPr>
              <a:t> et qui arum </a:t>
            </a:r>
            <a:r>
              <a:rPr lang="fr-FR" sz="1400" baseline="30000" dirty="0" err="1">
                <a:solidFill>
                  <a:srgbClr val="80276C"/>
                </a:solidFill>
                <a:latin typeface="Verdana" panose="020B0604030504040204" pitchFamily="34" charset="0"/>
                <a:ea typeface="Verdana" panose="020B0604030504040204" pitchFamily="34" charset="0"/>
              </a:rPr>
              <a:t>exerum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nonet</a:t>
            </a:r>
            <a:r>
              <a:rPr lang="fr-FR" sz="1400" baseline="30000" dirty="0">
                <a:solidFill>
                  <a:srgbClr val="80276C"/>
                </a:solidFill>
                <a:latin typeface="Verdana" panose="020B0604030504040204" pitchFamily="34" charset="0"/>
                <a:ea typeface="Verdana" panose="020B0604030504040204" pitchFamily="34" charset="0"/>
              </a:rPr>
              <a:t> mi, </a:t>
            </a:r>
            <a:r>
              <a:rPr lang="fr-FR" sz="1400" baseline="30000" dirty="0" err="1">
                <a:solidFill>
                  <a:srgbClr val="80276C"/>
                </a:solidFill>
                <a:latin typeface="Verdana" panose="020B0604030504040204" pitchFamily="34" charset="0"/>
                <a:ea typeface="Verdana" panose="020B0604030504040204" pitchFamily="34" charset="0"/>
              </a:rPr>
              <a:t>voluptaturio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verit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optat</a:t>
            </a:r>
            <a:r>
              <a:rPr lang="fr-FR" sz="1400" baseline="30000" dirty="0">
                <a:solidFill>
                  <a:srgbClr val="80276C"/>
                </a:solidFill>
                <a:latin typeface="Verdana" panose="020B0604030504040204" pitchFamily="34" charset="0"/>
                <a:ea typeface="Verdana" panose="020B0604030504040204" pitchFamily="34" charset="0"/>
              </a:rPr>
              <a:t> a </a:t>
            </a:r>
            <a:r>
              <a:rPr lang="fr-FR" sz="1400" baseline="30000" dirty="0" err="1">
                <a:solidFill>
                  <a:srgbClr val="80276C"/>
                </a:solidFill>
                <a:latin typeface="Verdana" panose="020B0604030504040204" pitchFamily="34" charset="0"/>
                <a:ea typeface="Verdana" panose="020B0604030504040204" pitchFamily="34" charset="0"/>
              </a:rPr>
              <a:t>doluptium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quam</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facerferio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cuptas</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aut</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labore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molorer</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ibeatate</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odio</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Iti</a:t>
            </a:r>
            <a:r>
              <a:rPr lang="fr-FR" sz="1400" baseline="30000" dirty="0">
                <a:solidFill>
                  <a:srgbClr val="80276C"/>
                </a:solidFill>
                <a:latin typeface="Verdana" panose="020B0604030504040204" pitchFamily="34" charset="0"/>
                <a:ea typeface="Verdana" panose="020B0604030504040204" pitchFamily="34" charset="0"/>
              </a:rPr>
              <a:t> </a:t>
            </a:r>
            <a:r>
              <a:rPr lang="fr-FR" sz="1400" baseline="30000" dirty="0" err="1">
                <a:solidFill>
                  <a:srgbClr val="80276C"/>
                </a:solidFill>
                <a:latin typeface="Verdana" panose="020B0604030504040204" pitchFamily="34" charset="0"/>
                <a:ea typeface="Verdana" panose="020B0604030504040204" pitchFamily="34" charset="0"/>
              </a:rPr>
              <a:t>am</a:t>
            </a:r>
            <a:r>
              <a:rPr lang="fr-FR" sz="1400" baseline="30000" dirty="0">
                <a:solidFill>
                  <a:srgbClr val="80276C"/>
                </a:solidFill>
                <a:latin typeface="Verdana" panose="020B0604030504040204" pitchFamily="34" charset="0"/>
                <a:ea typeface="Verdana" panose="020B0604030504040204" pitchFamily="34" charset="0"/>
              </a:rPr>
              <a:t>, cum que</a:t>
            </a:r>
          </a:p>
          <a:p>
            <a:pPr algn="just"/>
            <a:endParaRPr lang="fr-FR" sz="1400" baseline="30000" dirty="0">
              <a:solidFill>
                <a:srgbClr val="80276C"/>
              </a:solidFill>
              <a:latin typeface="Verdana" panose="020B0604030504040204" pitchFamily="34" charset="0"/>
              <a:ea typeface="Verdana" panose="020B0604030504040204" pitchFamily="34" charset="0"/>
            </a:endParaRPr>
          </a:p>
        </p:txBody>
      </p:sp>
      <p:sp>
        <p:nvSpPr>
          <p:cNvPr id="3" name="Trapèze 5"/>
          <p:cNvSpPr/>
          <p:nvPr/>
        </p:nvSpPr>
        <p:spPr>
          <a:xfrm>
            <a:off x="-1" y="3172708"/>
            <a:ext cx="3318933" cy="3708224"/>
          </a:xfrm>
          <a:custGeom>
            <a:avLst/>
            <a:gdLst>
              <a:gd name="connsiteX0" fmla="*/ 0 w 2495569"/>
              <a:gd name="connsiteY0" fmla="*/ 1902691 h 1902691"/>
              <a:gd name="connsiteX1" fmla="*/ 475673 w 2495569"/>
              <a:gd name="connsiteY1" fmla="*/ 0 h 1902691"/>
              <a:gd name="connsiteX2" fmla="*/ 2019896 w 2495569"/>
              <a:gd name="connsiteY2" fmla="*/ 0 h 1902691"/>
              <a:gd name="connsiteX3" fmla="*/ 2495569 w 2495569"/>
              <a:gd name="connsiteY3" fmla="*/ 1902691 h 1902691"/>
              <a:gd name="connsiteX4" fmla="*/ 0 w 2495569"/>
              <a:gd name="connsiteY4" fmla="*/ 1902691 h 1902691"/>
              <a:gd name="connsiteX0" fmla="*/ 0 w 2495569"/>
              <a:gd name="connsiteY0" fmla="*/ 1985818 h 1985818"/>
              <a:gd name="connsiteX1" fmla="*/ 13854 w 2495569"/>
              <a:gd name="connsiteY1" fmla="*/ 0 h 1985818"/>
              <a:gd name="connsiteX2" fmla="*/ 2019896 w 2495569"/>
              <a:gd name="connsiteY2" fmla="*/ 83127 h 1985818"/>
              <a:gd name="connsiteX3" fmla="*/ 2495569 w 2495569"/>
              <a:gd name="connsiteY3" fmla="*/ 1985818 h 1985818"/>
              <a:gd name="connsiteX4" fmla="*/ 0 w 2495569"/>
              <a:gd name="connsiteY4" fmla="*/ 1985818 h 1985818"/>
              <a:gd name="connsiteX0" fmla="*/ 0 w 2495569"/>
              <a:gd name="connsiteY0" fmla="*/ 1985818 h 1985818"/>
              <a:gd name="connsiteX1" fmla="*/ 13854 w 2495569"/>
              <a:gd name="connsiteY1" fmla="*/ 0 h 1985818"/>
              <a:gd name="connsiteX2" fmla="*/ 2481714 w 2495569"/>
              <a:gd name="connsiteY2" fmla="*/ 831273 h 1985818"/>
              <a:gd name="connsiteX3" fmla="*/ 2495569 w 2495569"/>
              <a:gd name="connsiteY3" fmla="*/ 1985818 h 1985818"/>
              <a:gd name="connsiteX4" fmla="*/ 0 w 2495569"/>
              <a:gd name="connsiteY4" fmla="*/ 1985818 h 1985818"/>
              <a:gd name="connsiteX0" fmla="*/ 0 w 2509423"/>
              <a:gd name="connsiteY0" fmla="*/ 1985818 h 1985818"/>
              <a:gd name="connsiteX1" fmla="*/ 13854 w 2509423"/>
              <a:gd name="connsiteY1" fmla="*/ 0 h 1985818"/>
              <a:gd name="connsiteX2" fmla="*/ 2509423 w 2509423"/>
              <a:gd name="connsiteY2" fmla="*/ 1393435 h 1985818"/>
              <a:gd name="connsiteX3" fmla="*/ 2495569 w 2509423"/>
              <a:gd name="connsiteY3" fmla="*/ 1985818 h 1985818"/>
              <a:gd name="connsiteX4" fmla="*/ 0 w 2509423"/>
              <a:gd name="connsiteY4" fmla="*/ 1985818 h 1985818"/>
              <a:gd name="connsiteX0" fmla="*/ 0 w 2495569"/>
              <a:gd name="connsiteY0" fmla="*/ 1985818 h 1985818"/>
              <a:gd name="connsiteX1" fmla="*/ 13854 w 2495569"/>
              <a:gd name="connsiteY1" fmla="*/ 0 h 1985818"/>
              <a:gd name="connsiteX2" fmla="*/ 2481714 w 2495569"/>
              <a:gd name="connsiteY2" fmla="*/ 1064900 h 1985818"/>
              <a:gd name="connsiteX3" fmla="*/ 2495569 w 2495569"/>
              <a:gd name="connsiteY3" fmla="*/ 1985818 h 1985818"/>
              <a:gd name="connsiteX4" fmla="*/ 0 w 2495569"/>
              <a:gd name="connsiteY4" fmla="*/ 1985818 h 1985818"/>
              <a:gd name="connsiteX0" fmla="*/ 0 w 2481714"/>
              <a:gd name="connsiteY0" fmla="*/ 1985818 h 2898419"/>
              <a:gd name="connsiteX1" fmla="*/ 13854 w 2481714"/>
              <a:gd name="connsiteY1" fmla="*/ 0 h 2898419"/>
              <a:gd name="connsiteX2" fmla="*/ 2481714 w 2481714"/>
              <a:gd name="connsiteY2" fmla="*/ 1064900 h 2898419"/>
              <a:gd name="connsiteX3" fmla="*/ 2440151 w 2481714"/>
              <a:gd name="connsiteY3" fmla="*/ 2898419 h 2898419"/>
              <a:gd name="connsiteX4" fmla="*/ 0 w 2481714"/>
              <a:gd name="connsiteY4" fmla="*/ 1985818 h 2898419"/>
              <a:gd name="connsiteX0" fmla="*/ 0 w 2472478"/>
              <a:gd name="connsiteY0" fmla="*/ 2927621 h 2927621"/>
              <a:gd name="connsiteX1" fmla="*/ 4618 w 2472478"/>
              <a:gd name="connsiteY1" fmla="*/ 0 h 2927621"/>
              <a:gd name="connsiteX2" fmla="*/ 2472478 w 2472478"/>
              <a:gd name="connsiteY2" fmla="*/ 1064900 h 2927621"/>
              <a:gd name="connsiteX3" fmla="*/ 2430915 w 2472478"/>
              <a:gd name="connsiteY3" fmla="*/ 2898419 h 2927621"/>
              <a:gd name="connsiteX4" fmla="*/ 0 w 2472478"/>
              <a:gd name="connsiteY4" fmla="*/ 2927621 h 2927621"/>
              <a:gd name="connsiteX0" fmla="*/ 0 w 2472478"/>
              <a:gd name="connsiteY0" fmla="*/ 2927621 h 2927621"/>
              <a:gd name="connsiteX1" fmla="*/ 4618 w 2472478"/>
              <a:gd name="connsiteY1" fmla="*/ 0 h 2927621"/>
              <a:gd name="connsiteX2" fmla="*/ 2472478 w 2472478"/>
              <a:gd name="connsiteY2" fmla="*/ 1064900 h 2927621"/>
              <a:gd name="connsiteX3" fmla="*/ 2458624 w 2472478"/>
              <a:gd name="connsiteY3" fmla="*/ 2920321 h 2927621"/>
              <a:gd name="connsiteX4" fmla="*/ 0 w 2472478"/>
              <a:gd name="connsiteY4" fmla="*/ 2927621 h 292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478" h="2927621">
                <a:moveTo>
                  <a:pt x="0" y="2927621"/>
                </a:moveTo>
                <a:cubicBezTo>
                  <a:pt x="1539" y="1951747"/>
                  <a:pt x="3079" y="975874"/>
                  <a:pt x="4618" y="0"/>
                </a:cubicBezTo>
                <a:lnTo>
                  <a:pt x="2472478" y="1064900"/>
                </a:lnTo>
                <a:lnTo>
                  <a:pt x="2458624" y="2920321"/>
                </a:lnTo>
                <a:lnTo>
                  <a:pt x="0" y="2927621"/>
                </a:lnTo>
                <a:close/>
              </a:path>
            </a:pathLst>
          </a:custGeom>
          <a:blipFill>
            <a:blip r:embed="rId2" cstate="print">
              <a:extLst>
                <a:ext uri="{28A0092B-C50C-407E-A947-70E740481C1C}">
                  <a14:useLocalDpi xmlns:a14="http://schemas.microsoft.com/office/drawing/2010/main" val="0"/>
                </a:ext>
              </a:extLst>
            </a:blip>
            <a:srcRect/>
            <a:stretch>
              <a:fillRect l="-52503" t="-4851" r="-52503" b="-48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7684032"/>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1886</TotalTime>
  <Words>1173</Words>
  <Application>Microsoft Office PowerPoint</Application>
  <PresentationFormat>Panorámica</PresentationFormat>
  <Paragraphs>60</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Verdana</vt:lpstr>
      <vt:lpstr>Thème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Flavien Guerin</dc:creator>
  <cp:lastModifiedBy>JARAMILLO OCAMPO Ana Maria</cp:lastModifiedBy>
  <cp:revision>310</cp:revision>
  <cp:lastPrinted>2019-04-16T13:00:43Z</cp:lastPrinted>
  <dcterms:created xsi:type="dcterms:W3CDTF">2018-12-14T10:04:20Z</dcterms:created>
  <dcterms:modified xsi:type="dcterms:W3CDTF">2024-03-07T16:14:10Z</dcterms:modified>
</cp:coreProperties>
</file>